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2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E138-BD65-4CA1-87A6-D224DBD765AB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FCF2-A935-466B-BEC3-B08152BAFB6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628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E138-BD65-4CA1-87A6-D224DBD765AB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FCF2-A935-466B-BEC3-B08152BAFB6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640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E138-BD65-4CA1-87A6-D224DBD765AB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FCF2-A935-466B-BEC3-B08152BAFB6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7189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E138-BD65-4CA1-87A6-D224DBD765AB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FCF2-A935-466B-BEC3-B08152BAFB6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574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E138-BD65-4CA1-87A6-D224DBD765AB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FCF2-A935-466B-BEC3-B08152BAFB6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2733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E138-BD65-4CA1-87A6-D224DBD765AB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FCF2-A935-466B-BEC3-B08152BAFB6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312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E138-BD65-4CA1-87A6-D224DBD765AB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FCF2-A935-466B-BEC3-B08152BAFB6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4639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E138-BD65-4CA1-87A6-D224DBD765AB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FCF2-A935-466B-BEC3-B08152BAFB6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8305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E138-BD65-4CA1-87A6-D224DBD765AB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FCF2-A935-466B-BEC3-B08152BAFB6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9546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E138-BD65-4CA1-87A6-D224DBD765AB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FCF2-A935-466B-BEC3-B08152BAFB6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070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E138-BD65-4CA1-87A6-D224DBD765AB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FCF2-A935-466B-BEC3-B08152BAFB6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971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1E138-BD65-4CA1-87A6-D224DBD765AB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CFCF2-A935-466B-BEC3-B08152BAFB6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127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485" y="1437322"/>
            <a:ext cx="4400550" cy="34956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747" y="1708784"/>
            <a:ext cx="1724025" cy="147637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263C2BD-EB84-4C38-947C-100DD4EC99A9}"/>
              </a:ext>
            </a:extLst>
          </p:cNvPr>
          <p:cNvSpPr txBox="1"/>
          <p:nvPr/>
        </p:nvSpPr>
        <p:spPr>
          <a:xfrm>
            <a:off x="1941689" y="722489"/>
            <a:ext cx="538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dirty="0"/>
              <a:t>Cuartos Básicos</a:t>
            </a:r>
          </a:p>
        </p:txBody>
      </p:sp>
    </p:spTree>
    <p:extLst>
      <p:ext uri="{BB962C8B-B14F-4D97-AF65-F5344CB8AC3E}">
        <p14:creationId xmlns:p14="http://schemas.microsoft.com/office/powerpoint/2010/main" val="3250872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1" y="1539240"/>
            <a:ext cx="8368878" cy="332803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96240" y="624840"/>
            <a:ext cx="982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DEBEMOS HABLAR SIEMPRE CON LA VERDAD Y CUMPLIR CON LO QUE PROMETEMOS</a:t>
            </a:r>
          </a:p>
        </p:txBody>
      </p:sp>
    </p:spTree>
    <p:extLst>
      <p:ext uri="{BB962C8B-B14F-4D97-AF65-F5344CB8AC3E}">
        <p14:creationId xmlns:p14="http://schemas.microsoft.com/office/powerpoint/2010/main" val="295574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440" y="1584063"/>
            <a:ext cx="9810206" cy="467957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77240" y="5334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Y ALGO MUY IMPORTANTE…..DEBEMOS RESPETAR NUESTRO PLANETA TIERRA PORQUE ES EL LUGAR DONDE VIVIMOS.</a:t>
            </a:r>
          </a:p>
          <a:p>
            <a:r>
              <a:rPr lang="es-CL"/>
              <a:t>POR ESO DEBEMOS CUIDARLO Y REPETARLO.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18911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493" y="762000"/>
            <a:ext cx="9818427" cy="51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11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647" y="1036320"/>
            <a:ext cx="9360195" cy="473964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92480" y="350520"/>
            <a:ext cx="877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TODOS DEBEN RESPETAR TUS DERECHOS </a:t>
            </a:r>
          </a:p>
        </p:txBody>
      </p:sp>
    </p:spTree>
    <p:extLst>
      <p:ext uri="{BB962C8B-B14F-4D97-AF65-F5344CB8AC3E}">
        <p14:creationId xmlns:p14="http://schemas.microsoft.com/office/powerpoint/2010/main" val="3731909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320" y="502920"/>
            <a:ext cx="906751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21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16" y="1021080"/>
            <a:ext cx="9086807" cy="530352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46760" y="320040"/>
            <a:ext cx="758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DEBEMOS RESPETAR A NUESTROS SEMEJANTES SIN IMPORTAR SU SEXO, NACIONALIDAD, COLOR, RELIGIÓN O SU IMPEDIMENTO FÍSICO</a:t>
            </a:r>
          </a:p>
        </p:txBody>
      </p:sp>
    </p:spTree>
    <p:extLst>
      <p:ext uri="{BB962C8B-B14F-4D97-AF65-F5344CB8AC3E}">
        <p14:creationId xmlns:p14="http://schemas.microsoft.com/office/powerpoint/2010/main" val="1238867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" y="1447800"/>
            <a:ext cx="10469448" cy="466344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79120" y="426720"/>
            <a:ext cx="9464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DEBEMOS RESPETAR A </a:t>
            </a:r>
            <a:r>
              <a:rPr lang="es-CL" dirty="0" smtClean="0"/>
              <a:t>NUESTROS </a:t>
            </a:r>
            <a:r>
              <a:rPr lang="es-CL" dirty="0"/>
              <a:t>PADRES, PROFESORES Y TODAS LAS PERSONAS YA QUE TODOS NOS AYUDAN A ENCONTRAR EL CAMINO DE LA INFANCIA A LA EDAD ADULTA</a:t>
            </a:r>
          </a:p>
        </p:txBody>
      </p:sp>
    </p:spTree>
    <p:extLst>
      <p:ext uri="{BB962C8B-B14F-4D97-AF65-F5344CB8AC3E}">
        <p14:creationId xmlns:p14="http://schemas.microsoft.com/office/powerpoint/2010/main" val="3493144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321" y="1402080"/>
            <a:ext cx="9722770" cy="437388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11480" y="457200"/>
            <a:ext cx="9936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DEBEMOS APRENDER A RESPETAR LAS OPINIONES Y LAS COSTUMBRES DE LOS DEMÁS AUNQUE NO SEAN IGUALES A LAS NUESTRAS</a:t>
            </a:r>
          </a:p>
        </p:txBody>
      </p:sp>
    </p:spTree>
    <p:extLst>
      <p:ext uri="{BB962C8B-B14F-4D97-AF65-F5344CB8AC3E}">
        <p14:creationId xmlns:p14="http://schemas.microsoft.com/office/powerpoint/2010/main" val="3222860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80" y="998361"/>
            <a:ext cx="9707880" cy="477759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60120" y="426720"/>
            <a:ext cx="8199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DEBEMOS RESPETAR LAS LEYES QUE RIGEN LA SOCIEDAD, TENER BUENA CONDUCTA EN  EL COLEGIO Y DEBEMOS SER BUENOS CON LOS COMPAÑEROS</a:t>
            </a:r>
          </a:p>
        </p:txBody>
      </p:sp>
    </p:spTree>
    <p:extLst>
      <p:ext uri="{BB962C8B-B14F-4D97-AF65-F5344CB8AC3E}">
        <p14:creationId xmlns:p14="http://schemas.microsoft.com/office/powerpoint/2010/main" val="713921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84960"/>
            <a:ext cx="9147230" cy="490728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79120" y="594360"/>
            <a:ext cx="9098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DEBEMOS RESPETARNOS A NOSOTROS MISMOS, DEBEMOS RESPETAR NUESTRO CUERPO, NUESTROS PENSAMIENTOS Y NUESTROS SENTIMIENTOS PORQUE SON LO MÁS IMPORTANTE QUE UNO TIENE.</a:t>
            </a:r>
          </a:p>
        </p:txBody>
      </p:sp>
    </p:spTree>
    <p:extLst>
      <p:ext uri="{BB962C8B-B14F-4D97-AF65-F5344CB8AC3E}">
        <p14:creationId xmlns:p14="http://schemas.microsoft.com/office/powerpoint/2010/main" val="31123426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155</Words>
  <Application>Microsoft Office PowerPoint</Application>
  <PresentationFormat>Panorámica</PresentationFormat>
  <Paragraphs>10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5</cp:revision>
  <dcterms:created xsi:type="dcterms:W3CDTF">2020-10-20T22:09:44Z</dcterms:created>
  <dcterms:modified xsi:type="dcterms:W3CDTF">2020-11-16T03:06:40Z</dcterms:modified>
</cp:coreProperties>
</file>