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787"/>
    <p:restoredTop sz="96208"/>
  </p:normalViewPr>
  <p:slideViewPr>
    <p:cSldViewPr snapToGrid="0" snapToObjects="1">
      <p:cViewPr varScale="1">
        <p:scale>
          <a:sx n="124" d="100"/>
          <a:sy n="124" d="100"/>
        </p:scale>
        <p:origin x="48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4" Type="http://schemas.openxmlformats.org/officeDocument/2006/relationships/image" Target="../media/image7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4" Type="http://schemas.openxmlformats.org/officeDocument/2006/relationships/image" Target="../media/image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145FD0-A40D-49F5-901E-6CD09CC5057D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C549B2B0-793C-4404-8CC0-E29EBEB1C40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Objective: to compare educational realities in different cultural/economical backgrounds.</a:t>
          </a:r>
        </a:p>
      </dgm:t>
    </dgm:pt>
    <dgm:pt modelId="{F4364779-A64B-4483-973E-14A3CCC3AE22}" type="parTrans" cxnId="{332A2199-3A53-49BC-A182-53E03E983CCE}">
      <dgm:prSet/>
      <dgm:spPr/>
      <dgm:t>
        <a:bodyPr/>
        <a:lstStyle/>
        <a:p>
          <a:endParaRPr lang="en-US"/>
        </a:p>
      </dgm:t>
    </dgm:pt>
    <dgm:pt modelId="{C7576D07-C937-4B7A-A7E0-A342AC2E1846}" type="sibTrans" cxnId="{332A2199-3A53-49BC-A182-53E03E983CCE}">
      <dgm:prSet/>
      <dgm:spPr/>
      <dgm:t>
        <a:bodyPr/>
        <a:lstStyle/>
        <a:p>
          <a:endParaRPr lang="en-US"/>
        </a:p>
      </dgm:t>
    </dgm:pt>
    <dgm:pt modelId="{1A8BA0B6-F9BB-480A-8C53-77536C3AEE6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Activities:</a:t>
          </a:r>
        </a:p>
      </dgm:t>
    </dgm:pt>
    <dgm:pt modelId="{0384C2FB-6E9D-46A3-8CAE-299E0D5ED9AF}" type="parTrans" cxnId="{C8F8A8EA-8C17-4C6C-BF12-B6BCD33779DA}">
      <dgm:prSet/>
      <dgm:spPr/>
      <dgm:t>
        <a:bodyPr/>
        <a:lstStyle/>
        <a:p>
          <a:endParaRPr lang="en-US"/>
        </a:p>
      </dgm:t>
    </dgm:pt>
    <dgm:pt modelId="{8689659E-B811-4151-9C90-1CFF8F7A253E}" type="sibTrans" cxnId="{C8F8A8EA-8C17-4C6C-BF12-B6BCD33779DA}">
      <dgm:prSet/>
      <dgm:spPr/>
      <dgm:t>
        <a:bodyPr/>
        <a:lstStyle/>
        <a:p>
          <a:endParaRPr lang="en-US"/>
        </a:p>
      </dgm:t>
    </dgm:pt>
    <dgm:pt modelId="{0DE0D3D8-9A00-45E1-8AA5-C5FD96C2F4A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Remember vocabulary and modal verbs</a:t>
          </a:r>
        </a:p>
      </dgm:t>
    </dgm:pt>
    <dgm:pt modelId="{57BEDF07-FF03-429C-BF57-CAD9283F1045}" type="parTrans" cxnId="{F76B92F7-C251-4E41-9C54-31C39644C431}">
      <dgm:prSet/>
      <dgm:spPr/>
      <dgm:t>
        <a:bodyPr/>
        <a:lstStyle/>
        <a:p>
          <a:endParaRPr lang="en-US"/>
        </a:p>
      </dgm:t>
    </dgm:pt>
    <dgm:pt modelId="{7B58D1DB-922D-48D0-9D7B-7CEE659F70CC}" type="sibTrans" cxnId="{F76B92F7-C251-4E41-9C54-31C39644C431}">
      <dgm:prSet/>
      <dgm:spPr/>
      <dgm:t>
        <a:bodyPr/>
        <a:lstStyle/>
        <a:p>
          <a:endParaRPr lang="en-US"/>
        </a:p>
      </dgm:t>
    </dgm:pt>
    <dgm:pt modelId="{16183EA5-7ABB-491F-BA26-968C5402408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Watch videos and complete the activities</a:t>
          </a:r>
        </a:p>
      </dgm:t>
    </dgm:pt>
    <dgm:pt modelId="{79D7CBEA-DF55-4B9D-AA8B-93898C2823CB}" type="parTrans" cxnId="{659C2D37-F32F-431A-97A1-998824820969}">
      <dgm:prSet/>
      <dgm:spPr/>
      <dgm:t>
        <a:bodyPr/>
        <a:lstStyle/>
        <a:p>
          <a:endParaRPr lang="en-US"/>
        </a:p>
      </dgm:t>
    </dgm:pt>
    <dgm:pt modelId="{7E1E6A14-E7B6-4410-85D1-D0373377FE83}" type="sibTrans" cxnId="{659C2D37-F32F-431A-97A1-998824820969}">
      <dgm:prSet/>
      <dgm:spPr/>
      <dgm:t>
        <a:bodyPr/>
        <a:lstStyle/>
        <a:p>
          <a:endParaRPr lang="en-US"/>
        </a:p>
      </dgm:t>
    </dgm:pt>
    <dgm:pt modelId="{58A5C386-323B-4152-A1B0-D239820A83D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Focus on language and practice</a:t>
          </a:r>
        </a:p>
      </dgm:t>
    </dgm:pt>
    <dgm:pt modelId="{36196AD3-9F1C-4E81-A0F9-9D11DF4DAEBD}" type="parTrans" cxnId="{0D2030BD-E4FE-452B-8A74-DBBCAA10CE6E}">
      <dgm:prSet/>
      <dgm:spPr/>
      <dgm:t>
        <a:bodyPr/>
        <a:lstStyle/>
        <a:p>
          <a:endParaRPr lang="en-US"/>
        </a:p>
      </dgm:t>
    </dgm:pt>
    <dgm:pt modelId="{19639D09-9427-4681-9948-B65B60E6B440}" type="sibTrans" cxnId="{0D2030BD-E4FE-452B-8A74-DBBCAA10CE6E}">
      <dgm:prSet/>
      <dgm:spPr/>
      <dgm:t>
        <a:bodyPr/>
        <a:lstStyle/>
        <a:p>
          <a:endParaRPr lang="en-US"/>
        </a:p>
      </dgm:t>
    </dgm:pt>
    <dgm:pt modelId="{7D37A66D-CE5C-4467-BBA6-F92B7931AFA9}" type="pres">
      <dgm:prSet presAssocID="{56145FD0-A40D-49F5-901E-6CD09CC5057D}" presName="root" presStyleCnt="0">
        <dgm:presLayoutVars>
          <dgm:dir/>
          <dgm:resizeHandles val="exact"/>
        </dgm:presLayoutVars>
      </dgm:prSet>
      <dgm:spPr/>
    </dgm:pt>
    <dgm:pt modelId="{9870A079-020B-4BC8-8CE6-E81D8D418008}" type="pres">
      <dgm:prSet presAssocID="{C549B2B0-793C-4404-8CC0-E29EBEB1C40F}" presName="compNode" presStyleCnt="0"/>
      <dgm:spPr/>
    </dgm:pt>
    <dgm:pt modelId="{12710A84-740E-4C2C-BE70-F802F381979A}" type="pres">
      <dgm:prSet presAssocID="{C549B2B0-793C-4404-8CC0-E29EBEB1C40F}" presName="bgRect" presStyleLbl="bgShp" presStyleIdx="0" presStyleCnt="2"/>
      <dgm:spPr/>
    </dgm:pt>
    <dgm:pt modelId="{99D89081-0EE0-4713-B1C5-DF068E86E36D}" type="pres">
      <dgm:prSet presAssocID="{C549B2B0-793C-4404-8CC0-E29EBEB1C40F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iploma Roll"/>
        </a:ext>
      </dgm:extLst>
    </dgm:pt>
    <dgm:pt modelId="{05946D0B-5A95-4150-A6AF-C865A473E67F}" type="pres">
      <dgm:prSet presAssocID="{C549B2B0-793C-4404-8CC0-E29EBEB1C40F}" presName="spaceRect" presStyleCnt="0"/>
      <dgm:spPr/>
    </dgm:pt>
    <dgm:pt modelId="{39787607-08F9-4631-B489-2E1DD8CEDD61}" type="pres">
      <dgm:prSet presAssocID="{C549B2B0-793C-4404-8CC0-E29EBEB1C40F}" presName="parTx" presStyleLbl="revTx" presStyleIdx="0" presStyleCnt="3">
        <dgm:presLayoutVars>
          <dgm:chMax val="0"/>
          <dgm:chPref val="0"/>
        </dgm:presLayoutVars>
      </dgm:prSet>
      <dgm:spPr/>
    </dgm:pt>
    <dgm:pt modelId="{B274B122-F5ED-4CE1-8759-3198DFE98FF3}" type="pres">
      <dgm:prSet presAssocID="{C7576D07-C937-4B7A-A7E0-A342AC2E1846}" presName="sibTrans" presStyleCnt="0"/>
      <dgm:spPr/>
    </dgm:pt>
    <dgm:pt modelId="{D396E2F2-E60F-4965-BED8-01092AB00318}" type="pres">
      <dgm:prSet presAssocID="{1A8BA0B6-F9BB-480A-8C53-77536C3AEE61}" presName="compNode" presStyleCnt="0"/>
      <dgm:spPr/>
    </dgm:pt>
    <dgm:pt modelId="{4BE1040C-927B-4301-B5C4-9738843692E5}" type="pres">
      <dgm:prSet presAssocID="{1A8BA0B6-F9BB-480A-8C53-77536C3AEE61}" presName="bgRect" presStyleLbl="bgShp" presStyleIdx="1" presStyleCnt="2"/>
      <dgm:spPr/>
    </dgm:pt>
    <dgm:pt modelId="{0C287718-2F40-4FD0-B482-EF7FB04CAB50}" type="pres">
      <dgm:prSet presAssocID="{1A8BA0B6-F9BB-480A-8C53-77536C3AEE61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177ECFB5-E1FA-406C-B3A5-4C8FB2DC4BD0}" type="pres">
      <dgm:prSet presAssocID="{1A8BA0B6-F9BB-480A-8C53-77536C3AEE61}" presName="spaceRect" presStyleCnt="0"/>
      <dgm:spPr/>
    </dgm:pt>
    <dgm:pt modelId="{865324E4-483E-4884-B99A-98880C8F2A63}" type="pres">
      <dgm:prSet presAssocID="{1A8BA0B6-F9BB-480A-8C53-77536C3AEE61}" presName="parTx" presStyleLbl="revTx" presStyleIdx="1" presStyleCnt="3">
        <dgm:presLayoutVars>
          <dgm:chMax val="0"/>
          <dgm:chPref val="0"/>
        </dgm:presLayoutVars>
      </dgm:prSet>
      <dgm:spPr/>
    </dgm:pt>
    <dgm:pt modelId="{541519E6-E2CC-4C93-AF45-D39742C19155}" type="pres">
      <dgm:prSet presAssocID="{1A8BA0B6-F9BB-480A-8C53-77536C3AEE61}" presName="desTx" presStyleLbl="revTx" presStyleIdx="2" presStyleCnt="3">
        <dgm:presLayoutVars/>
      </dgm:prSet>
      <dgm:spPr/>
    </dgm:pt>
  </dgm:ptLst>
  <dgm:cxnLst>
    <dgm:cxn modelId="{C8849303-A89E-7144-886D-924FF1AC7C35}" type="presOf" srcId="{0DE0D3D8-9A00-45E1-8AA5-C5FD96C2F4A5}" destId="{541519E6-E2CC-4C93-AF45-D39742C19155}" srcOrd="0" destOrd="0" presId="urn:microsoft.com/office/officeart/2018/2/layout/IconVerticalSolidList"/>
    <dgm:cxn modelId="{39D0A436-4B3B-3846-A8BB-59EF5900966A}" type="presOf" srcId="{58A5C386-323B-4152-A1B0-D239820A83D9}" destId="{541519E6-E2CC-4C93-AF45-D39742C19155}" srcOrd="0" destOrd="2" presId="urn:microsoft.com/office/officeart/2018/2/layout/IconVerticalSolidList"/>
    <dgm:cxn modelId="{659C2D37-F32F-431A-97A1-998824820969}" srcId="{1A8BA0B6-F9BB-480A-8C53-77536C3AEE61}" destId="{16183EA5-7ABB-491F-BA26-968C54024088}" srcOrd="1" destOrd="0" parTransId="{79D7CBEA-DF55-4B9D-AA8B-93898C2823CB}" sibTransId="{7E1E6A14-E7B6-4410-85D1-D0373377FE83}"/>
    <dgm:cxn modelId="{EE3BB27C-5ABD-364B-A61B-E3BCDA8A2CC9}" type="presOf" srcId="{56145FD0-A40D-49F5-901E-6CD09CC5057D}" destId="{7D37A66D-CE5C-4467-BBA6-F92B7931AFA9}" srcOrd="0" destOrd="0" presId="urn:microsoft.com/office/officeart/2018/2/layout/IconVerticalSolidList"/>
    <dgm:cxn modelId="{63F7D887-9934-744D-87BF-27CF0EB9A924}" type="presOf" srcId="{16183EA5-7ABB-491F-BA26-968C54024088}" destId="{541519E6-E2CC-4C93-AF45-D39742C19155}" srcOrd="0" destOrd="1" presId="urn:microsoft.com/office/officeart/2018/2/layout/IconVerticalSolidList"/>
    <dgm:cxn modelId="{332A2199-3A53-49BC-A182-53E03E983CCE}" srcId="{56145FD0-A40D-49F5-901E-6CD09CC5057D}" destId="{C549B2B0-793C-4404-8CC0-E29EBEB1C40F}" srcOrd="0" destOrd="0" parTransId="{F4364779-A64B-4483-973E-14A3CCC3AE22}" sibTransId="{C7576D07-C937-4B7A-A7E0-A342AC2E1846}"/>
    <dgm:cxn modelId="{B9C68F9A-AA0F-2C41-BC4B-7C00C7C514EE}" type="presOf" srcId="{C549B2B0-793C-4404-8CC0-E29EBEB1C40F}" destId="{39787607-08F9-4631-B489-2E1DD8CEDD61}" srcOrd="0" destOrd="0" presId="urn:microsoft.com/office/officeart/2018/2/layout/IconVerticalSolidList"/>
    <dgm:cxn modelId="{0D2030BD-E4FE-452B-8A74-DBBCAA10CE6E}" srcId="{1A8BA0B6-F9BB-480A-8C53-77536C3AEE61}" destId="{58A5C386-323B-4152-A1B0-D239820A83D9}" srcOrd="2" destOrd="0" parTransId="{36196AD3-9F1C-4E81-A0F9-9D11DF4DAEBD}" sibTransId="{19639D09-9427-4681-9948-B65B60E6B440}"/>
    <dgm:cxn modelId="{C8F8A8EA-8C17-4C6C-BF12-B6BCD33779DA}" srcId="{56145FD0-A40D-49F5-901E-6CD09CC5057D}" destId="{1A8BA0B6-F9BB-480A-8C53-77536C3AEE61}" srcOrd="1" destOrd="0" parTransId="{0384C2FB-6E9D-46A3-8CAE-299E0D5ED9AF}" sibTransId="{8689659E-B811-4151-9C90-1CFF8F7A253E}"/>
    <dgm:cxn modelId="{8D5DCAF0-E292-E148-9491-487CEB438F44}" type="presOf" srcId="{1A8BA0B6-F9BB-480A-8C53-77536C3AEE61}" destId="{865324E4-483E-4884-B99A-98880C8F2A63}" srcOrd="0" destOrd="0" presId="urn:microsoft.com/office/officeart/2018/2/layout/IconVerticalSolidList"/>
    <dgm:cxn modelId="{F76B92F7-C251-4E41-9C54-31C39644C431}" srcId="{1A8BA0B6-F9BB-480A-8C53-77536C3AEE61}" destId="{0DE0D3D8-9A00-45E1-8AA5-C5FD96C2F4A5}" srcOrd="0" destOrd="0" parTransId="{57BEDF07-FF03-429C-BF57-CAD9283F1045}" sibTransId="{7B58D1DB-922D-48D0-9D7B-7CEE659F70CC}"/>
    <dgm:cxn modelId="{1E4910ED-A4E3-8D41-8EA5-F18CD5A01132}" type="presParOf" srcId="{7D37A66D-CE5C-4467-BBA6-F92B7931AFA9}" destId="{9870A079-020B-4BC8-8CE6-E81D8D418008}" srcOrd="0" destOrd="0" presId="urn:microsoft.com/office/officeart/2018/2/layout/IconVerticalSolidList"/>
    <dgm:cxn modelId="{3C9CB147-3F48-7A4D-A1DB-30BC2E0A483B}" type="presParOf" srcId="{9870A079-020B-4BC8-8CE6-E81D8D418008}" destId="{12710A84-740E-4C2C-BE70-F802F381979A}" srcOrd="0" destOrd="0" presId="urn:microsoft.com/office/officeart/2018/2/layout/IconVerticalSolidList"/>
    <dgm:cxn modelId="{075222C6-EB36-5143-B0BF-7F05BC03A73C}" type="presParOf" srcId="{9870A079-020B-4BC8-8CE6-E81D8D418008}" destId="{99D89081-0EE0-4713-B1C5-DF068E86E36D}" srcOrd="1" destOrd="0" presId="urn:microsoft.com/office/officeart/2018/2/layout/IconVerticalSolidList"/>
    <dgm:cxn modelId="{5C7FFEF6-1284-3A42-A8CE-E47BFF94E7A4}" type="presParOf" srcId="{9870A079-020B-4BC8-8CE6-E81D8D418008}" destId="{05946D0B-5A95-4150-A6AF-C865A473E67F}" srcOrd="2" destOrd="0" presId="urn:microsoft.com/office/officeart/2018/2/layout/IconVerticalSolidList"/>
    <dgm:cxn modelId="{B90D3575-DF7D-AE4F-BC6F-2D6421C94A0D}" type="presParOf" srcId="{9870A079-020B-4BC8-8CE6-E81D8D418008}" destId="{39787607-08F9-4631-B489-2E1DD8CEDD61}" srcOrd="3" destOrd="0" presId="urn:microsoft.com/office/officeart/2018/2/layout/IconVerticalSolidList"/>
    <dgm:cxn modelId="{0AB08AD8-12B3-A843-92D8-6B23B59C5ABB}" type="presParOf" srcId="{7D37A66D-CE5C-4467-BBA6-F92B7931AFA9}" destId="{B274B122-F5ED-4CE1-8759-3198DFE98FF3}" srcOrd="1" destOrd="0" presId="urn:microsoft.com/office/officeart/2018/2/layout/IconVerticalSolidList"/>
    <dgm:cxn modelId="{897FCCB5-0B78-DE48-87F2-7F12DD1514AA}" type="presParOf" srcId="{7D37A66D-CE5C-4467-BBA6-F92B7931AFA9}" destId="{D396E2F2-E60F-4965-BED8-01092AB00318}" srcOrd="2" destOrd="0" presId="urn:microsoft.com/office/officeart/2018/2/layout/IconVerticalSolidList"/>
    <dgm:cxn modelId="{50473456-6B25-3A41-8AC5-255BD10CDE90}" type="presParOf" srcId="{D396E2F2-E60F-4965-BED8-01092AB00318}" destId="{4BE1040C-927B-4301-B5C4-9738843692E5}" srcOrd="0" destOrd="0" presId="urn:microsoft.com/office/officeart/2018/2/layout/IconVerticalSolidList"/>
    <dgm:cxn modelId="{3207FC3E-0930-4544-BC00-6B860C3B3EC0}" type="presParOf" srcId="{D396E2F2-E60F-4965-BED8-01092AB00318}" destId="{0C287718-2F40-4FD0-B482-EF7FB04CAB50}" srcOrd="1" destOrd="0" presId="urn:microsoft.com/office/officeart/2018/2/layout/IconVerticalSolidList"/>
    <dgm:cxn modelId="{B3672509-39C4-B048-91BF-3B80892D88B7}" type="presParOf" srcId="{D396E2F2-E60F-4965-BED8-01092AB00318}" destId="{177ECFB5-E1FA-406C-B3A5-4C8FB2DC4BD0}" srcOrd="2" destOrd="0" presId="urn:microsoft.com/office/officeart/2018/2/layout/IconVerticalSolidList"/>
    <dgm:cxn modelId="{EF0DE0AC-2053-3043-8DF5-E0172A42043D}" type="presParOf" srcId="{D396E2F2-E60F-4965-BED8-01092AB00318}" destId="{865324E4-483E-4884-B99A-98880C8F2A63}" srcOrd="3" destOrd="0" presId="urn:microsoft.com/office/officeart/2018/2/layout/IconVerticalSolidList"/>
    <dgm:cxn modelId="{0FF8A5FC-9610-5A45-9C32-6E33E7A0478A}" type="presParOf" srcId="{D396E2F2-E60F-4965-BED8-01092AB00318}" destId="{541519E6-E2CC-4C93-AF45-D39742C19155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4CFE43A-3C36-4310-B4FB-031F4F9A1370}" type="doc">
      <dgm:prSet loTypeId="urn:microsoft.com/office/officeart/2005/8/layout/default" loCatId="list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A13B0D8D-8491-4DBB-A579-EABE16F24A87}">
      <dgm:prSet/>
      <dgm:spPr/>
      <dgm:t>
        <a:bodyPr/>
        <a:lstStyle/>
        <a:p>
          <a:r>
            <a:rPr lang="en-US"/>
            <a:t>Students’ </a:t>
          </a:r>
          <a:r>
            <a:rPr lang="en-US" b="1" u="sng"/>
            <a:t>success</a:t>
          </a:r>
          <a:r>
            <a:rPr lang="en-US"/>
            <a:t> depends on their responsibility</a:t>
          </a:r>
        </a:p>
      </dgm:t>
    </dgm:pt>
    <dgm:pt modelId="{A3125C50-08DA-4000-A3C4-77F385E76B3F}" type="parTrans" cxnId="{1B0EFEEE-FFC3-426D-A57A-54BF0A54909A}">
      <dgm:prSet/>
      <dgm:spPr/>
      <dgm:t>
        <a:bodyPr/>
        <a:lstStyle/>
        <a:p>
          <a:endParaRPr lang="en-US"/>
        </a:p>
      </dgm:t>
    </dgm:pt>
    <dgm:pt modelId="{19E0FDC0-9E37-4A19-A16E-CCD88BCD7179}" type="sibTrans" cxnId="{1B0EFEEE-FFC3-426D-A57A-54BF0A54909A}">
      <dgm:prSet/>
      <dgm:spPr/>
      <dgm:t>
        <a:bodyPr/>
        <a:lstStyle/>
        <a:p>
          <a:endParaRPr lang="en-US"/>
        </a:p>
      </dgm:t>
    </dgm:pt>
    <dgm:pt modelId="{6E27882E-DF7E-44A8-ADEC-2EAEB120134F}">
      <dgm:prSet/>
      <dgm:spPr/>
      <dgm:t>
        <a:bodyPr/>
        <a:lstStyle/>
        <a:p>
          <a:r>
            <a:rPr lang="en-US"/>
            <a:t>Teacher </a:t>
          </a:r>
          <a:r>
            <a:rPr lang="en-US" b="1" u="sng"/>
            <a:t>must</a:t>
          </a:r>
          <a:r>
            <a:rPr lang="en-US"/>
            <a:t> </a:t>
          </a:r>
          <a:r>
            <a:rPr lang="en-US" b="1" u="sng"/>
            <a:t>manage</a:t>
          </a:r>
          <a:r>
            <a:rPr lang="en-US"/>
            <a:t> their time correctly</a:t>
          </a:r>
        </a:p>
      </dgm:t>
    </dgm:pt>
    <dgm:pt modelId="{8C12F909-3223-47FA-9945-8E4317A7F41E}" type="parTrans" cxnId="{2CE32E6B-5D40-4F1E-9696-C655CA4D8F4E}">
      <dgm:prSet/>
      <dgm:spPr/>
      <dgm:t>
        <a:bodyPr/>
        <a:lstStyle/>
        <a:p>
          <a:endParaRPr lang="en-US"/>
        </a:p>
      </dgm:t>
    </dgm:pt>
    <dgm:pt modelId="{406576EB-FC77-4C2E-8AAD-8BC54A3581BB}" type="sibTrans" cxnId="{2CE32E6B-5D40-4F1E-9696-C655CA4D8F4E}">
      <dgm:prSet/>
      <dgm:spPr/>
      <dgm:t>
        <a:bodyPr/>
        <a:lstStyle/>
        <a:p>
          <a:endParaRPr lang="en-US"/>
        </a:p>
      </dgm:t>
    </dgm:pt>
    <dgm:pt modelId="{9344D84F-1E7F-4DD8-827B-5241FB3DD1D8}">
      <dgm:prSet/>
      <dgm:spPr/>
      <dgm:t>
        <a:bodyPr/>
        <a:lstStyle/>
        <a:p>
          <a:r>
            <a:rPr lang="en-US"/>
            <a:t>Every year, students </a:t>
          </a:r>
          <a:r>
            <a:rPr lang="en-US" b="1" u="sng"/>
            <a:t>have</a:t>
          </a:r>
          <a:r>
            <a:rPr lang="en-US" u="sng"/>
            <a:t> </a:t>
          </a:r>
          <a:r>
            <a:rPr lang="en-US" b="1" u="sng"/>
            <a:t>to</a:t>
          </a:r>
          <a:r>
            <a:rPr lang="en-US" u="sng"/>
            <a:t> </a:t>
          </a:r>
          <a:r>
            <a:rPr lang="en-US" b="1" u="sng"/>
            <a:t>measure</a:t>
          </a:r>
          <a:r>
            <a:rPr lang="en-US"/>
            <a:t> their learning</a:t>
          </a:r>
        </a:p>
      </dgm:t>
    </dgm:pt>
    <dgm:pt modelId="{4DE2712B-37C7-4C43-8894-8AFB745E7FD9}" type="parTrans" cxnId="{388A61DE-FC6F-4D73-AA12-2A4974A2DB7E}">
      <dgm:prSet/>
      <dgm:spPr/>
      <dgm:t>
        <a:bodyPr/>
        <a:lstStyle/>
        <a:p>
          <a:endParaRPr lang="en-US"/>
        </a:p>
      </dgm:t>
    </dgm:pt>
    <dgm:pt modelId="{73BFCC2D-0DB3-406D-BB64-B42149EF139C}" type="sibTrans" cxnId="{388A61DE-FC6F-4D73-AA12-2A4974A2DB7E}">
      <dgm:prSet/>
      <dgm:spPr/>
      <dgm:t>
        <a:bodyPr/>
        <a:lstStyle/>
        <a:p>
          <a:endParaRPr lang="en-US"/>
        </a:p>
      </dgm:t>
    </dgm:pt>
    <dgm:pt modelId="{A012A3D7-5C42-43F4-8FCA-6347EEF65CE7}">
      <dgm:prSet/>
      <dgm:spPr/>
      <dgm:t>
        <a:bodyPr/>
        <a:lstStyle/>
        <a:p>
          <a:r>
            <a:rPr lang="en-US"/>
            <a:t>You </a:t>
          </a:r>
          <a:r>
            <a:rPr lang="en-US" b="1" u="sng"/>
            <a:t>must</a:t>
          </a:r>
          <a:r>
            <a:rPr lang="en-US" u="sng"/>
            <a:t> </a:t>
          </a:r>
          <a:r>
            <a:rPr lang="en-US" b="1" u="sng"/>
            <a:t>cutch up </a:t>
          </a:r>
          <a:r>
            <a:rPr lang="en-US"/>
            <a:t>with your worksheets</a:t>
          </a:r>
        </a:p>
      </dgm:t>
    </dgm:pt>
    <dgm:pt modelId="{B3BE9ED7-38FA-4796-8FF5-61DEED901620}" type="parTrans" cxnId="{24B6A85A-98CB-4E87-8CF0-EEB8849D12CE}">
      <dgm:prSet/>
      <dgm:spPr/>
      <dgm:t>
        <a:bodyPr/>
        <a:lstStyle/>
        <a:p>
          <a:endParaRPr lang="en-US"/>
        </a:p>
      </dgm:t>
    </dgm:pt>
    <dgm:pt modelId="{13B71AE9-36C5-43FE-9070-3F24C9C19DD2}" type="sibTrans" cxnId="{24B6A85A-98CB-4E87-8CF0-EEB8849D12CE}">
      <dgm:prSet/>
      <dgm:spPr/>
      <dgm:t>
        <a:bodyPr/>
        <a:lstStyle/>
        <a:p>
          <a:endParaRPr lang="en-US"/>
        </a:p>
      </dgm:t>
    </dgm:pt>
    <dgm:pt modelId="{5FC53E40-B5D9-8347-870F-E776C228CDBE}" type="pres">
      <dgm:prSet presAssocID="{F4CFE43A-3C36-4310-B4FB-031F4F9A1370}" presName="diagram" presStyleCnt="0">
        <dgm:presLayoutVars>
          <dgm:dir/>
          <dgm:resizeHandles val="exact"/>
        </dgm:presLayoutVars>
      </dgm:prSet>
      <dgm:spPr/>
    </dgm:pt>
    <dgm:pt modelId="{5873EA84-B97C-DE4A-AE11-C2E093C4C0A0}" type="pres">
      <dgm:prSet presAssocID="{A13B0D8D-8491-4DBB-A579-EABE16F24A87}" presName="node" presStyleLbl="node1" presStyleIdx="0" presStyleCnt="4">
        <dgm:presLayoutVars>
          <dgm:bulletEnabled val="1"/>
        </dgm:presLayoutVars>
      </dgm:prSet>
      <dgm:spPr/>
    </dgm:pt>
    <dgm:pt modelId="{5A34B5F6-25B3-C545-81EC-5BF6C2008F5B}" type="pres">
      <dgm:prSet presAssocID="{19E0FDC0-9E37-4A19-A16E-CCD88BCD7179}" presName="sibTrans" presStyleCnt="0"/>
      <dgm:spPr/>
    </dgm:pt>
    <dgm:pt modelId="{A2A33909-C079-8D44-9757-DE5D887BFB06}" type="pres">
      <dgm:prSet presAssocID="{6E27882E-DF7E-44A8-ADEC-2EAEB120134F}" presName="node" presStyleLbl="node1" presStyleIdx="1" presStyleCnt="4">
        <dgm:presLayoutVars>
          <dgm:bulletEnabled val="1"/>
        </dgm:presLayoutVars>
      </dgm:prSet>
      <dgm:spPr/>
    </dgm:pt>
    <dgm:pt modelId="{3C4925BA-28A3-FF4C-BD9D-93CEF91ADD65}" type="pres">
      <dgm:prSet presAssocID="{406576EB-FC77-4C2E-8AAD-8BC54A3581BB}" presName="sibTrans" presStyleCnt="0"/>
      <dgm:spPr/>
    </dgm:pt>
    <dgm:pt modelId="{30EDA68A-7742-8C44-B31C-A6975536C4EC}" type="pres">
      <dgm:prSet presAssocID="{9344D84F-1E7F-4DD8-827B-5241FB3DD1D8}" presName="node" presStyleLbl="node1" presStyleIdx="2" presStyleCnt="4">
        <dgm:presLayoutVars>
          <dgm:bulletEnabled val="1"/>
        </dgm:presLayoutVars>
      </dgm:prSet>
      <dgm:spPr/>
    </dgm:pt>
    <dgm:pt modelId="{E99A4FA6-085E-2842-8C7A-6F0D14F3AB22}" type="pres">
      <dgm:prSet presAssocID="{73BFCC2D-0DB3-406D-BB64-B42149EF139C}" presName="sibTrans" presStyleCnt="0"/>
      <dgm:spPr/>
    </dgm:pt>
    <dgm:pt modelId="{A87E49AD-DA8E-714D-A128-CE88C6F3F9A3}" type="pres">
      <dgm:prSet presAssocID="{A012A3D7-5C42-43F4-8FCA-6347EEF65CE7}" presName="node" presStyleLbl="node1" presStyleIdx="3" presStyleCnt="4">
        <dgm:presLayoutVars>
          <dgm:bulletEnabled val="1"/>
        </dgm:presLayoutVars>
      </dgm:prSet>
      <dgm:spPr/>
    </dgm:pt>
  </dgm:ptLst>
  <dgm:cxnLst>
    <dgm:cxn modelId="{E456044E-CD9A-004D-B21B-7EB7C10DCEF2}" type="presOf" srcId="{A012A3D7-5C42-43F4-8FCA-6347EEF65CE7}" destId="{A87E49AD-DA8E-714D-A128-CE88C6F3F9A3}" srcOrd="0" destOrd="0" presId="urn:microsoft.com/office/officeart/2005/8/layout/default"/>
    <dgm:cxn modelId="{24B6A85A-98CB-4E87-8CF0-EEB8849D12CE}" srcId="{F4CFE43A-3C36-4310-B4FB-031F4F9A1370}" destId="{A012A3D7-5C42-43F4-8FCA-6347EEF65CE7}" srcOrd="3" destOrd="0" parTransId="{B3BE9ED7-38FA-4796-8FF5-61DEED901620}" sibTransId="{13B71AE9-36C5-43FE-9070-3F24C9C19DD2}"/>
    <dgm:cxn modelId="{2CE32E6B-5D40-4F1E-9696-C655CA4D8F4E}" srcId="{F4CFE43A-3C36-4310-B4FB-031F4F9A1370}" destId="{6E27882E-DF7E-44A8-ADEC-2EAEB120134F}" srcOrd="1" destOrd="0" parTransId="{8C12F909-3223-47FA-9945-8E4317A7F41E}" sibTransId="{406576EB-FC77-4C2E-8AAD-8BC54A3581BB}"/>
    <dgm:cxn modelId="{5E148676-44F5-F54B-8EDE-F966234EF6B3}" type="presOf" srcId="{9344D84F-1E7F-4DD8-827B-5241FB3DD1D8}" destId="{30EDA68A-7742-8C44-B31C-A6975536C4EC}" srcOrd="0" destOrd="0" presId="urn:microsoft.com/office/officeart/2005/8/layout/default"/>
    <dgm:cxn modelId="{388A61DE-FC6F-4D73-AA12-2A4974A2DB7E}" srcId="{F4CFE43A-3C36-4310-B4FB-031F4F9A1370}" destId="{9344D84F-1E7F-4DD8-827B-5241FB3DD1D8}" srcOrd="2" destOrd="0" parTransId="{4DE2712B-37C7-4C43-8894-8AFB745E7FD9}" sibTransId="{73BFCC2D-0DB3-406D-BB64-B42149EF139C}"/>
    <dgm:cxn modelId="{5854B6EB-D909-9B41-80F5-022570FC6F00}" type="presOf" srcId="{A13B0D8D-8491-4DBB-A579-EABE16F24A87}" destId="{5873EA84-B97C-DE4A-AE11-C2E093C4C0A0}" srcOrd="0" destOrd="0" presId="urn:microsoft.com/office/officeart/2005/8/layout/default"/>
    <dgm:cxn modelId="{1B0EFEEE-FFC3-426D-A57A-54BF0A54909A}" srcId="{F4CFE43A-3C36-4310-B4FB-031F4F9A1370}" destId="{A13B0D8D-8491-4DBB-A579-EABE16F24A87}" srcOrd="0" destOrd="0" parTransId="{A3125C50-08DA-4000-A3C4-77F385E76B3F}" sibTransId="{19E0FDC0-9E37-4A19-A16E-CCD88BCD7179}"/>
    <dgm:cxn modelId="{7514C4F6-5621-5A40-82C1-4B2AA0FE3387}" type="presOf" srcId="{6E27882E-DF7E-44A8-ADEC-2EAEB120134F}" destId="{A2A33909-C079-8D44-9757-DE5D887BFB06}" srcOrd="0" destOrd="0" presId="urn:microsoft.com/office/officeart/2005/8/layout/default"/>
    <dgm:cxn modelId="{B55B4DFC-39EF-3D49-AA07-2DEB156398C6}" type="presOf" srcId="{F4CFE43A-3C36-4310-B4FB-031F4F9A1370}" destId="{5FC53E40-B5D9-8347-870F-E776C228CDBE}" srcOrd="0" destOrd="0" presId="urn:microsoft.com/office/officeart/2005/8/layout/default"/>
    <dgm:cxn modelId="{92105441-38D9-8341-A809-072808275C1E}" type="presParOf" srcId="{5FC53E40-B5D9-8347-870F-E776C228CDBE}" destId="{5873EA84-B97C-DE4A-AE11-C2E093C4C0A0}" srcOrd="0" destOrd="0" presId="urn:microsoft.com/office/officeart/2005/8/layout/default"/>
    <dgm:cxn modelId="{08ECA45E-DC09-6044-B802-0282F1538A55}" type="presParOf" srcId="{5FC53E40-B5D9-8347-870F-E776C228CDBE}" destId="{5A34B5F6-25B3-C545-81EC-5BF6C2008F5B}" srcOrd="1" destOrd="0" presId="urn:microsoft.com/office/officeart/2005/8/layout/default"/>
    <dgm:cxn modelId="{F473B362-6E83-D04F-A73C-719A01AAEBA9}" type="presParOf" srcId="{5FC53E40-B5D9-8347-870F-E776C228CDBE}" destId="{A2A33909-C079-8D44-9757-DE5D887BFB06}" srcOrd="2" destOrd="0" presId="urn:microsoft.com/office/officeart/2005/8/layout/default"/>
    <dgm:cxn modelId="{1F8AB289-81EC-0248-B5A0-018440B743EA}" type="presParOf" srcId="{5FC53E40-B5D9-8347-870F-E776C228CDBE}" destId="{3C4925BA-28A3-FF4C-BD9D-93CEF91ADD65}" srcOrd="3" destOrd="0" presId="urn:microsoft.com/office/officeart/2005/8/layout/default"/>
    <dgm:cxn modelId="{BEF5AD19-4F51-D74D-8AD1-062CB502772E}" type="presParOf" srcId="{5FC53E40-B5D9-8347-870F-E776C228CDBE}" destId="{30EDA68A-7742-8C44-B31C-A6975536C4EC}" srcOrd="4" destOrd="0" presId="urn:microsoft.com/office/officeart/2005/8/layout/default"/>
    <dgm:cxn modelId="{DB73A592-85D7-574E-9E39-A2EEDA9D8F41}" type="presParOf" srcId="{5FC53E40-B5D9-8347-870F-E776C228CDBE}" destId="{E99A4FA6-085E-2842-8C7A-6F0D14F3AB22}" srcOrd="5" destOrd="0" presId="urn:microsoft.com/office/officeart/2005/8/layout/default"/>
    <dgm:cxn modelId="{AB33A549-9CDA-584E-9F45-D7ADB6E4CFA8}" type="presParOf" srcId="{5FC53E40-B5D9-8347-870F-E776C228CDBE}" destId="{A87E49AD-DA8E-714D-A128-CE88C6F3F9A3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710A84-740E-4C2C-BE70-F802F381979A}">
      <dsp:nvSpPr>
        <dsp:cNvPr id="0" name=""/>
        <dsp:cNvSpPr/>
      </dsp:nvSpPr>
      <dsp:spPr>
        <a:xfrm>
          <a:off x="0" y="910177"/>
          <a:ext cx="6261100" cy="167027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D89081-0EE0-4713-B1C5-DF068E86E36D}">
      <dsp:nvSpPr>
        <dsp:cNvPr id="0" name=""/>
        <dsp:cNvSpPr/>
      </dsp:nvSpPr>
      <dsp:spPr>
        <a:xfrm>
          <a:off x="505258" y="1285989"/>
          <a:ext cx="918651" cy="91865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787607-08F9-4631-B489-2E1DD8CEDD61}">
      <dsp:nvSpPr>
        <dsp:cNvPr id="0" name=""/>
        <dsp:cNvSpPr/>
      </dsp:nvSpPr>
      <dsp:spPr>
        <a:xfrm>
          <a:off x="1929168" y="910177"/>
          <a:ext cx="4330046" cy="16702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6771" tIns="176771" rIns="176771" bIns="176771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Objective: to compare educational realities in different cultural/economical backgrounds.</a:t>
          </a:r>
        </a:p>
      </dsp:txBody>
      <dsp:txXfrm>
        <a:off x="1929168" y="910177"/>
        <a:ext cx="4330046" cy="1670275"/>
      </dsp:txXfrm>
    </dsp:sp>
    <dsp:sp modelId="{4BE1040C-927B-4301-B5C4-9738843692E5}">
      <dsp:nvSpPr>
        <dsp:cNvPr id="0" name=""/>
        <dsp:cNvSpPr/>
      </dsp:nvSpPr>
      <dsp:spPr>
        <a:xfrm>
          <a:off x="0" y="2998021"/>
          <a:ext cx="6261100" cy="167027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287718-2F40-4FD0-B482-EF7FB04CAB50}">
      <dsp:nvSpPr>
        <dsp:cNvPr id="0" name=""/>
        <dsp:cNvSpPr/>
      </dsp:nvSpPr>
      <dsp:spPr>
        <a:xfrm>
          <a:off x="505258" y="3373833"/>
          <a:ext cx="918651" cy="91865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5324E4-483E-4884-B99A-98880C8F2A63}">
      <dsp:nvSpPr>
        <dsp:cNvPr id="0" name=""/>
        <dsp:cNvSpPr/>
      </dsp:nvSpPr>
      <dsp:spPr>
        <a:xfrm>
          <a:off x="1929168" y="2998021"/>
          <a:ext cx="2817495" cy="16702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6771" tIns="176771" rIns="176771" bIns="176771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Activities:</a:t>
          </a:r>
        </a:p>
      </dsp:txBody>
      <dsp:txXfrm>
        <a:off x="1929168" y="2998021"/>
        <a:ext cx="2817495" cy="1670275"/>
      </dsp:txXfrm>
    </dsp:sp>
    <dsp:sp modelId="{541519E6-E2CC-4C93-AF45-D39742C19155}">
      <dsp:nvSpPr>
        <dsp:cNvPr id="0" name=""/>
        <dsp:cNvSpPr/>
      </dsp:nvSpPr>
      <dsp:spPr>
        <a:xfrm>
          <a:off x="4746663" y="2998021"/>
          <a:ext cx="1512551" cy="16702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6771" tIns="176771" rIns="176771" bIns="176771" numCol="1" spcCol="1270" anchor="ctr" anchorCtr="0">
          <a:noAutofit/>
        </a:bodyPr>
        <a:lstStyle/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Remember vocabulary and modal verbs</a:t>
          </a:r>
        </a:p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Watch videos and complete the activities</a:t>
          </a:r>
        </a:p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Focus on language and practice</a:t>
          </a:r>
        </a:p>
      </dsp:txBody>
      <dsp:txXfrm>
        <a:off x="4746663" y="2998021"/>
        <a:ext cx="1512551" cy="16702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73EA84-B97C-DE4A-AE11-C2E093C4C0A0}">
      <dsp:nvSpPr>
        <dsp:cNvPr id="0" name=""/>
        <dsp:cNvSpPr/>
      </dsp:nvSpPr>
      <dsp:spPr>
        <a:xfrm>
          <a:off x="832797" y="2484"/>
          <a:ext cx="2427455" cy="1456473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Students’ </a:t>
          </a:r>
          <a:r>
            <a:rPr lang="en-US" sz="2300" b="1" u="sng" kern="1200"/>
            <a:t>success</a:t>
          </a:r>
          <a:r>
            <a:rPr lang="en-US" sz="2300" kern="1200"/>
            <a:t> depends on their responsibility</a:t>
          </a:r>
        </a:p>
      </dsp:txBody>
      <dsp:txXfrm>
        <a:off x="832797" y="2484"/>
        <a:ext cx="2427455" cy="1456473"/>
      </dsp:txXfrm>
    </dsp:sp>
    <dsp:sp modelId="{A2A33909-C079-8D44-9757-DE5D887BFB06}">
      <dsp:nvSpPr>
        <dsp:cNvPr id="0" name=""/>
        <dsp:cNvSpPr/>
      </dsp:nvSpPr>
      <dsp:spPr>
        <a:xfrm>
          <a:off x="3502998" y="2484"/>
          <a:ext cx="2427455" cy="1456473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Teacher </a:t>
          </a:r>
          <a:r>
            <a:rPr lang="en-US" sz="2300" b="1" u="sng" kern="1200"/>
            <a:t>must</a:t>
          </a:r>
          <a:r>
            <a:rPr lang="en-US" sz="2300" kern="1200"/>
            <a:t> </a:t>
          </a:r>
          <a:r>
            <a:rPr lang="en-US" sz="2300" b="1" u="sng" kern="1200"/>
            <a:t>manage</a:t>
          </a:r>
          <a:r>
            <a:rPr lang="en-US" sz="2300" kern="1200"/>
            <a:t> their time correctly</a:t>
          </a:r>
        </a:p>
      </dsp:txBody>
      <dsp:txXfrm>
        <a:off x="3502998" y="2484"/>
        <a:ext cx="2427455" cy="1456473"/>
      </dsp:txXfrm>
    </dsp:sp>
    <dsp:sp modelId="{30EDA68A-7742-8C44-B31C-A6975536C4EC}">
      <dsp:nvSpPr>
        <dsp:cNvPr id="0" name=""/>
        <dsp:cNvSpPr/>
      </dsp:nvSpPr>
      <dsp:spPr>
        <a:xfrm>
          <a:off x="6173200" y="2484"/>
          <a:ext cx="2427455" cy="1456473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Every year, students </a:t>
          </a:r>
          <a:r>
            <a:rPr lang="en-US" sz="2300" b="1" u="sng" kern="1200"/>
            <a:t>have</a:t>
          </a:r>
          <a:r>
            <a:rPr lang="en-US" sz="2300" u="sng" kern="1200"/>
            <a:t> </a:t>
          </a:r>
          <a:r>
            <a:rPr lang="en-US" sz="2300" b="1" u="sng" kern="1200"/>
            <a:t>to</a:t>
          </a:r>
          <a:r>
            <a:rPr lang="en-US" sz="2300" u="sng" kern="1200"/>
            <a:t> </a:t>
          </a:r>
          <a:r>
            <a:rPr lang="en-US" sz="2300" b="1" u="sng" kern="1200"/>
            <a:t>measure</a:t>
          </a:r>
          <a:r>
            <a:rPr lang="en-US" sz="2300" kern="1200"/>
            <a:t> their learning</a:t>
          </a:r>
        </a:p>
      </dsp:txBody>
      <dsp:txXfrm>
        <a:off x="6173200" y="2484"/>
        <a:ext cx="2427455" cy="1456473"/>
      </dsp:txXfrm>
    </dsp:sp>
    <dsp:sp modelId="{A87E49AD-DA8E-714D-A128-CE88C6F3F9A3}">
      <dsp:nvSpPr>
        <dsp:cNvPr id="0" name=""/>
        <dsp:cNvSpPr/>
      </dsp:nvSpPr>
      <dsp:spPr>
        <a:xfrm>
          <a:off x="3502998" y="1701703"/>
          <a:ext cx="2427455" cy="1456473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You </a:t>
          </a:r>
          <a:r>
            <a:rPr lang="en-US" sz="2300" b="1" u="sng" kern="1200"/>
            <a:t>must</a:t>
          </a:r>
          <a:r>
            <a:rPr lang="en-US" sz="2300" u="sng" kern="1200"/>
            <a:t> </a:t>
          </a:r>
          <a:r>
            <a:rPr lang="en-US" sz="2300" b="1" u="sng" kern="1200"/>
            <a:t>cutch up </a:t>
          </a:r>
          <a:r>
            <a:rPr lang="en-US" sz="2300" kern="1200"/>
            <a:t>with your worksheets</a:t>
          </a:r>
        </a:p>
      </dsp:txBody>
      <dsp:txXfrm>
        <a:off x="3502998" y="1701703"/>
        <a:ext cx="2427455" cy="14564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7/27/20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7/27/20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7/27/20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7/27/20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7/27/20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7/27/20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7/27/20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7/27/20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7/27/20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7/27/20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7/27/20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7/27/20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7/27/20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7/27/20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7/27/20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7/27/20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7/27/20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7/27/20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3.png"/><Relationship Id="rId9" Type="http://schemas.microsoft.com/office/2007/relationships/diagramDrawing" Target="../diagrams/drawin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JMLsHI8aV0g" TargetMode="External"/><Relationship Id="rId2" Type="http://schemas.openxmlformats.org/officeDocument/2006/relationships/hyperlink" Target="https://youtu.be/jv4oNvxCY5k" TargetMode="External"/><Relationship Id="rId1" Type="http://schemas.openxmlformats.org/officeDocument/2006/relationships/slideLayout" Target="../slideLayouts/slideLayout8.xml"/><Relationship Id="rId4" Type="http://schemas.openxmlformats.org/officeDocument/2006/relationships/hyperlink" Target="https://youtu.be/SbO37i-Fu-4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7C031CB-DEB3-405F-9996-5322C24A6A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2031F0E-C3FA-4DAF-BD13-4AC665CFF0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E685C68-BF28-4330-A4FE-33ABD88511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49629"/>
            <a:ext cx="11525954" cy="275942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273350E1-40B5-47D9-8DDD-3C2A17B4B6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1" y="0"/>
            <a:ext cx="11525954" cy="5379499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F87E4D-AE7E-3E46-8080-CE897B2751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63113" y="756005"/>
            <a:ext cx="5874479" cy="1241761"/>
          </a:xfrm>
        </p:spPr>
        <p:txBody>
          <a:bodyPr anchor="b">
            <a:normAutofit/>
          </a:bodyPr>
          <a:lstStyle/>
          <a:p>
            <a:r>
              <a:rPr lang="en-US">
                <a:solidFill>
                  <a:schemeClr val="accent1"/>
                </a:solidFill>
              </a:rPr>
              <a:t>Lesson 2: comparing schooling experiences</a:t>
            </a:r>
          </a:p>
          <a:p>
            <a:r>
              <a:rPr lang="en-US">
                <a:solidFill>
                  <a:schemeClr val="accent1"/>
                </a:solidFill>
              </a:rPr>
              <a:t>By teacher Nicolas Puga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8D33B28-4763-4841-8C2E-FF4681198B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63113" y="1997765"/>
            <a:ext cx="5872891" cy="2696635"/>
          </a:xfrm>
        </p:spPr>
        <p:txBody>
          <a:bodyPr>
            <a:normAutofit/>
          </a:bodyPr>
          <a:lstStyle/>
          <a:p>
            <a:r>
              <a:rPr lang="en-US" sz="6000">
                <a:solidFill>
                  <a:srgbClr val="FFFFFF"/>
                </a:solidFill>
              </a:rPr>
              <a:t>Unit 2: education and lifelong learning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A1500D0A-0DCA-4E06-8B25-618E6299CC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4686838"/>
            <a:ext cx="1602997" cy="14427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108AC4DC-69B5-4DD1-84BC-850C5A2861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5827" y="3034068"/>
            <a:ext cx="1602997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39935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B2A773CA-28F4-49C2-BFA3-49A5867C7A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5D7C72BA-4476-4E4B-BC37-9A75FD0C59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3009A16D-868B-4145-BBC6-555098537E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4527" y="0"/>
            <a:ext cx="755294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3992EB33-38E1-4175-8EE2-9BB8CC159C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006045"/>
            <a:ext cx="4965192" cy="144668"/>
          </a:xfrm>
          <a:prstGeom prst="rect">
            <a:avLst/>
          </a:prstGeom>
        </p:spPr>
      </p:pic>
      <p:sp>
        <p:nvSpPr>
          <p:cNvPr id="30" name="Rectangle 29">
            <a:extLst>
              <a:ext uri="{FF2B5EF4-FFF2-40B4-BE49-F238E27FC236}">
                <a16:creationId xmlns:a16="http://schemas.microsoft.com/office/drawing/2014/main" id="{2DCAE5CF-5D29-4779-83E1-BDB64E4F30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838764"/>
            <a:ext cx="4964567" cy="3180473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A20831-41B0-834E-AF89-8C2A6FBC8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2063262"/>
            <a:ext cx="3739279" cy="2661052"/>
          </a:xfrm>
        </p:spPr>
        <p:txBody>
          <a:bodyPr>
            <a:normAutofit/>
          </a:bodyPr>
          <a:lstStyle/>
          <a:p>
            <a:pPr algn="r"/>
            <a:r>
              <a:rPr lang="en-US" sz="4400"/>
              <a:t>Lesson 2: how is education in the world?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90FF4DF6-F68B-4B6F-B39F-BDAAA7C01C0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8514116"/>
              </p:ext>
            </p:extLst>
          </p:nvPr>
        </p:nvGraphicFramePr>
        <p:xfrm>
          <a:off x="5284788" y="639763"/>
          <a:ext cx="6261100" cy="5578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230104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5CCD89DF-A084-43AD-9824-83BBBFC81E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824" cy="68580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842DB508-57AC-4491-A95B-0A00DE2608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11767E27-DCFE-4AA0-B1A2-E019108D7A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95000"/>
              <a:lumOff val="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5C8C3D-C113-3D4B-BC66-084A75DB5C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>
            <a:normAutofit/>
          </a:bodyPr>
          <a:lstStyle/>
          <a:p>
            <a:r>
              <a:rPr lang="en-US"/>
              <a:t>1. Remember vocabulary and modal verbs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C61BEF9-DC90-4AC9-8E25-ED5509D7A1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64306F4-D304-4F4E-9B08-A8036AF821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2116667"/>
            <a:ext cx="10439400" cy="3793206"/>
          </a:xfrm>
          <a:prstGeom prst="rect">
            <a:avLst/>
          </a:prstGeom>
          <a:solidFill>
            <a:schemeClr val="bg1">
              <a:lumMod val="95000"/>
              <a:lumOff val="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8FACC571-ABDB-4C1F-8A8B-53E362E113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F486E5BD-1557-41D9-A119-D5F62647AB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96EDAB4-3ED0-4766-BB64-D4524305C1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4289182"/>
              </p:ext>
            </p:extLst>
          </p:nvPr>
        </p:nvGraphicFramePr>
        <p:xfrm>
          <a:off x="681038" y="2427478"/>
          <a:ext cx="9433453" cy="31606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1819217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FBA68-A189-364A-B2A7-2966438F8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Watch the videos and complete the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CCBA82-7D59-7543-98F4-3DB241669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Answer these questions:</a:t>
            </a:r>
          </a:p>
          <a:p>
            <a:pPr marL="0" indent="0">
              <a:buNone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What are the differences between Asian and African schools?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How similar are Chinese and Japanese education?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What problems are mentioned in China and DRC videos?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Which reality caught your attention, why?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D66C97-C06F-CD45-B8E9-DBE2C35BC6C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School in Japan: </a:t>
            </a:r>
            <a:r>
              <a:rPr lang="en-US" dirty="0">
                <a:hlinkClick r:id="rId2"/>
              </a:rPr>
              <a:t>https://youtu.be/jv4oNvxCY5k</a:t>
            </a:r>
            <a:endParaRPr lang="en-US" dirty="0"/>
          </a:p>
          <a:p>
            <a:endParaRPr lang="en-US" dirty="0"/>
          </a:p>
          <a:p>
            <a:r>
              <a:rPr lang="en-US" dirty="0"/>
              <a:t>School in China, Artificial </a:t>
            </a:r>
            <a:r>
              <a:rPr lang="en-US" dirty="0" err="1"/>
              <a:t>Inteligence</a:t>
            </a:r>
            <a:r>
              <a:rPr lang="en-US" dirty="0"/>
              <a:t>:</a:t>
            </a:r>
          </a:p>
          <a:p>
            <a:r>
              <a:rPr lang="en-US" dirty="0">
                <a:hlinkClick r:id="rId3"/>
              </a:rPr>
              <a:t>https://youtu.be/JMLsHI8aV0g</a:t>
            </a:r>
            <a:endParaRPr lang="en-US" dirty="0"/>
          </a:p>
          <a:p>
            <a:endParaRPr lang="en-US" dirty="0"/>
          </a:p>
          <a:p>
            <a:r>
              <a:rPr lang="en-US" dirty="0"/>
              <a:t>An urban school in the Democratic Republic of Congo (DRC): </a:t>
            </a:r>
            <a:r>
              <a:rPr lang="en-US" dirty="0">
                <a:hlinkClick r:id="rId4"/>
              </a:rPr>
              <a:t>https://youtu.be/SbO37i-Fu-4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871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A41AB-D442-C945-8FD5-8BF726ED8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Language Focus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058282-13F2-8846-B671-3B025ADC6CF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Comparative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285D02-9069-8A44-B9C4-671AEE89DB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5902" y="3030008"/>
            <a:ext cx="4782775" cy="255913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70000"/>
              </a:lnSpc>
            </a:pPr>
            <a:r>
              <a:rPr lang="en-US" sz="1400" dirty="0"/>
              <a:t>Japanese schools are </a:t>
            </a:r>
            <a:r>
              <a:rPr lang="en-US" sz="1400" b="1" u="sng" dirty="0"/>
              <a:t>cleaner</a:t>
            </a:r>
            <a:r>
              <a:rPr lang="en-US" sz="1400" dirty="0"/>
              <a:t> than our schools</a:t>
            </a:r>
          </a:p>
          <a:p>
            <a:pPr lvl="1">
              <a:lnSpc>
                <a:spcPct val="170000"/>
              </a:lnSpc>
            </a:pPr>
            <a:r>
              <a:rPr lang="en-US" sz="1200" dirty="0"/>
              <a:t>One syllable: add </a:t>
            </a:r>
            <a:r>
              <a:rPr lang="en-US" sz="1200" b="1" dirty="0"/>
              <a:t>–</a:t>
            </a:r>
            <a:r>
              <a:rPr lang="en-US" sz="1200" b="1" dirty="0" err="1"/>
              <a:t>er</a:t>
            </a:r>
            <a:endParaRPr lang="en-US" sz="1200" b="1" dirty="0"/>
          </a:p>
          <a:p>
            <a:pPr>
              <a:lnSpc>
                <a:spcPct val="170000"/>
              </a:lnSpc>
            </a:pPr>
            <a:r>
              <a:rPr lang="en-US" sz="1600" dirty="0"/>
              <a:t>Science is </a:t>
            </a:r>
            <a:r>
              <a:rPr lang="en-US" sz="1600" b="1" u="sng" dirty="0"/>
              <a:t>funnier</a:t>
            </a:r>
            <a:r>
              <a:rPr lang="en-US" sz="1600" dirty="0"/>
              <a:t> in rural schools</a:t>
            </a:r>
          </a:p>
          <a:p>
            <a:pPr lvl="1">
              <a:lnSpc>
                <a:spcPct val="170000"/>
              </a:lnSpc>
            </a:pPr>
            <a:r>
              <a:rPr lang="en-US" sz="1200" dirty="0"/>
              <a:t>Two syllable, ends in Y: replace by </a:t>
            </a:r>
            <a:r>
              <a:rPr lang="en-US" sz="1200" b="1" dirty="0"/>
              <a:t>–</a:t>
            </a:r>
            <a:r>
              <a:rPr lang="en-US" sz="1200" b="1" dirty="0" err="1"/>
              <a:t>ier</a:t>
            </a:r>
            <a:endParaRPr lang="en-US" sz="1200" b="1" dirty="0"/>
          </a:p>
          <a:p>
            <a:pPr>
              <a:lnSpc>
                <a:spcPct val="170000"/>
              </a:lnSpc>
            </a:pPr>
            <a:r>
              <a:rPr lang="en-US" sz="1400" dirty="0"/>
              <a:t>Schools in </a:t>
            </a:r>
            <a:r>
              <a:rPr lang="en-US" sz="1400" dirty="0" err="1"/>
              <a:t>Latinamerica</a:t>
            </a:r>
            <a:r>
              <a:rPr lang="en-US" sz="1400" dirty="0"/>
              <a:t> are </a:t>
            </a:r>
            <a:r>
              <a:rPr lang="en-US" sz="1400" b="1" u="sng" dirty="0"/>
              <a:t>more diverse than</a:t>
            </a:r>
            <a:r>
              <a:rPr lang="en-US" sz="1400" dirty="0"/>
              <a:t> Asian schools</a:t>
            </a:r>
          </a:p>
          <a:p>
            <a:pPr lvl="1">
              <a:lnSpc>
                <a:spcPct val="170000"/>
              </a:lnSpc>
            </a:pPr>
            <a:r>
              <a:rPr lang="en-US" sz="1200" dirty="0"/>
              <a:t>Two or more syllables: write </a:t>
            </a:r>
            <a:r>
              <a:rPr lang="en-US" sz="1200" b="1" dirty="0"/>
              <a:t>more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E2ECB1-94C5-E74C-9672-52D430D52A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Superlative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BA5A16-7F62-D449-A4F2-981719CA177F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70000"/>
              </a:lnSpc>
            </a:pPr>
            <a:r>
              <a:rPr lang="en-US" sz="1500" dirty="0"/>
              <a:t>Japanese schools are </a:t>
            </a:r>
            <a:r>
              <a:rPr lang="en-US" sz="1500" b="1" u="sng" dirty="0"/>
              <a:t>the cleanest</a:t>
            </a:r>
            <a:r>
              <a:rPr lang="en-US" sz="1500" dirty="0"/>
              <a:t> in the </a:t>
            </a:r>
            <a:r>
              <a:rPr lang="en-US" sz="1500" dirty="0" err="1"/>
              <a:t>wolrd</a:t>
            </a:r>
            <a:endParaRPr lang="en-US" sz="1500" dirty="0"/>
          </a:p>
          <a:p>
            <a:pPr lvl="1">
              <a:lnSpc>
                <a:spcPct val="170000"/>
              </a:lnSpc>
            </a:pPr>
            <a:r>
              <a:rPr lang="en-US" sz="1200" dirty="0"/>
              <a:t>One syllable: add </a:t>
            </a:r>
            <a:r>
              <a:rPr lang="en-US" sz="1200" b="1" dirty="0"/>
              <a:t>–</a:t>
            </a:r>
            <a:r>
              <a:rPr lang="en-US" sz="1200" b="1" dirty="0" err="1"/>
              <a:t>est</a:t>
            </a:r>
            <a:endParaRPr lang="en-US" sz="1200" b="1" dirty="0"/>
          </a:p>
          <a:p>
            <a:pPr>
              <a:lnSpc>
                <a:spcPct val="170000"/>
              </a:lnSpc>
            </a:pPr>
            <a:r>
              <a:rPr lang="en-US" sz="1500" dirty="0"/>
              <a:t>Science is </a:t>
            </a:r>
            <a:r>
              <a:rPr lang="en-US" sz="1500" b="1" dirty="0"/>
              <a:t>the </a:t>
            </a:r>
            <a:r>
              <a:rPr lang="en-US" sz="1500" b="1" u="sng" dirty="0"/>
              <a:t>funniest</a:t>
            </a:r>
            <a:r>
              <a:rPr lang="en-US" sz="1500" b="1" dirty="0"/>
              <a:t> </a:t>
            </a:r>
            <a:r>
              <a:rPr lang="en-US" sz="1500" dirty="0"/>
              <a:t>subject</a:t>
            </a:r>
            <a:r>
              <a:rPr lang="en-US" sz="1500" b="1" dirty="0"/>
              <a:t> </a:t>
            </a:r>
            <a:r>
              <a:rPr lang="en-US" sz="1500" dirty="0"/>
              <a:t>in my school</a:t>
            </a:r>
          </a:p>
          <a:p>
            <a:pPr lvl="1">
              <a:lnSpc>
                <a:spcPct val="170000"/>
              </a:lnSpc>
            </a:pPr>
            <a:r>
              <a:rPr lang="en-US" sz="1200" dirty="0"/>
              <a:t>Two syllable, ends in Y: replace by </a:t>
            </a:r>
            <a:r>
              <a:rPr lang="en-US" sz="1200" b="1" dirty="0"/>
              <a:t>–</a:t>
            </a:r>
            <a:r>
              <a:rPr lang="en-US" sz="1200" b="1" dirty="0" err="1"/>
              <a:t>iest</a:t>
            </a:r>
            <a:endParaRPr lang="en-US" sz="1200" b="1" dirty="0"/>
          </a:p>
          <a:p>
            <a:pPr>
              <a:lnSpc>
                <a:spcPct val="170000"/>
              </a:lnSpc>
            </a:pPr>
            <a:r>
              <a:rPr lang="en-US" sz="1500" dirty="0"/>
              <a:t>Schools in </a:t>
            </a:r>
            <a:r>
              <a:rPr lang="en-US" sz="1500" dirty="0" err="1"/>
              <a:t>Latinamerica</a:t>
            </a:r>
            <a:r>
              <a:rPr lang="en-US" sz="1500" dirty="0"/>
              <a:t> are </a:t>
            </a:r>
            <a:r>
              <a:rPr lang="en-US" sz="1500" b="1" u="sng" dirty="0"/>
              <a:t>the most diverse</a:t>
            </a:r>
            <a:r>
              <a:rPr lang="en-US" sz="1500" dirty="0"/>
              <a:t> from the world</a:t>
            </a:r>
          </a:p>
          <a:p>
            <a:pPr lvl="1">
              <a:lnSpc>
                <a:spcPct val="170000"/>
              </a:lnSpc>
            </a:pPr>
            <a:r>
              <a:rPr lang="en-US" sz="1200" dirty="0"/>
              <a:t>Two or more syllables: write </a:t>
            </a:r>
            <a:r>
              <a:rPr lang="en-US" sz="1200" b="1" dirty="0"/>
              <a:t>most</a:t>
            </a:r>
          </a:p>
        </p:txBody>
      </p:sp>
    </p:spTree>
    <p:extLst>
      <p:ext uri="{BB962C8B-B14F-4D97-AF65-F5344CB8AC3E}">
        <p14:creationId xmlns:p14="http://schemas.microsoft.com/office/powerpoint/2010/main" val="3021756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395A0F-9B4B-A04E-B0E0-363406506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C8CA21-5C31-174F-B18E-E6FA17ACB8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Complete the story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Last year I went to study abroad. When I arrived, I saw that buildings were (1) _____________ (large) than my school in Chile. The whiteboards were (2) ___________ (small) but they used smart TV’s a lot. When my parents told me how much they payed, I understood the school was (3) ______________ (expensive) in the region. Luckily, we moved to a (4) ___________ (tiny) school this year, which I love!</a:t>
            </a:r>
          </a:p>
        </p:txBody>
      </p:sp>
    </p:spTree>
    <p:extLst>
      <p:ext uri="{BB962C8B-B14F-4D97-AF65-F5344CB8AC3E}">
        <p14:creationId xmlns:p14="http://schemas.microsoft.com/office/powerpoint/2010/main" val="14101611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6F162CF-573F-4639-AF5E-5FED4D67E5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277" y="609600"/>
            <a:ext cx="9659904" cy="5604933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76200" dist="63500" dir="5040000" algn="ctr" rotWithShape="0">
              <a:srgbClr val="000000">
                <a:alpha val="41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DE918B2-3C9B-4C0E-9303-1C05C39F1E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13D5C902-E4C0-4AFC-9EFC-3D1605AC5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3" name="Content Placeholder 3">
            <a:extLst>
              <a:ext uri="{FF2B5EF4-FFF2-40B4-BE49-F238E27FC236}">
                <a16:creationId xmlns:a16="http://schemas.microsoft.com/office/drawing/2014/main" id="{F0E3A529-79C5-EF4E-8AEA-7C4627B519B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8520524"/>
              </p:ext>
            </p:extLst>
          </p:nvPr>
        </p:nvGraphicFramePr>
        <p:xfrm>
          <a:off x="956009" y="1179778"/>
          <a:ext cx="9016438" cy="44645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935">
                  <a:extLst>
                    <a:ext uri="{9D8B030D-6E8A-4147-A177-3AD203B41FA5}">
                      <a16:colId xmlns:a16="http://schemas.microsoft.com/office/drawing/2014/main" val="429127588"/>
                    </a:ext>
                  </a:extLst>
                </a:gridCol>
                <a:gridCol w="2270181">
                  <a:extLst>
                    <a:ext uri="{9D8B030D-6E8A-4147-A177-3AD203B41FA5}">
                      <a16:colId xmlns:a16="http://schemas.microsoft.com/office/drawing/2014/main" val="1495419521"/>
                    </a:ext>
                  </a:extLst>
                </a:gridCol>
                <a:gridCol w="2356511">
                  <a:extLst>
                    <a:ext uri="{9D8B030D-6E8A-4147-A177-3AD203B41FA5}">
                      <a16:colId xmlns:a16="http://schemas.microsoft.com/office/drawing/2014/main" val="80490598"/>
                    </a:ext>
                  </a:extLst>
                </a:gridCol>
                <a:gridCol w="2960811">
                  <a:extLst>
                    <a:ext uri="{9D8B030D-6E8A-4147-A177-3AD203B41FA5}">
                      <a16:colId xmlns:a16="http://schemas.microsoft.com/office/drawing/2014/main" val="147760511"/>
                    </a:ext>
                  </a:extLst>
                </a:gridCol>
              </a:tblGrid>
              <a:tr h="1200185">
                <a:tc>
                  <a:txBody>
                    <a:bodyPr/>
                    <a:lstStyle/>
                    <a:p>
                      <a:r>
                        <a:rPr lang="en-US" sz="1500" b="1" u="sng"/>
                        <a:t>Descripción</a:t>
                      </a:r>
                    </a:p>
                  </a:txBody>
                  <a:tcPr marL="99880" marR="99880" marT="49940" marB="49940"/>
                </a:tc>
                <a:tc>
                  <a:txBody>
                    <a:bodyPr/>
                    <a:lstStyle/>
                    <a:p>
                      <a:r>
                        <a:rPr lang="en-US" sz="3500" b="0" u="none"/>
                        <a:t>🥳 - playa</a:t>
                      </a:r>
                      <a:endParaRPr lang="en-US" sz="1500" b="0" u="none"/>
                    </a:p>
                  </a:txBody>
                  <a:tcPr marL="99880" marR="99880" marT="49940" marB="49940"/>
                </a:tc>
                <a:tc>
                  <a:txBody>
                    <a:bodyPr/>
                    <a:lstStyle/>
                    <a:p>
                      <a:r>
                        <a:rPr lang="en-US" sz="3500" b="1" u="none"/>
                        <a:t>💪 </a:t>
                      </a:r>
                      <a:r>
                        <a:rPr lang="en-US" sz="3500" b="0" u="none"/>
                        <a:t>–</a:t>
                      </a:r>
                      <a:r>
                        <a:rPr lang="en-US" sz="3500" b="1" u="none"/>
                        <a:t> </a:t>
                      </a:r>
                      <a:r>
                        <a:rPr lang="en-US" sz="3500" b="0" u="none"/>
                        <a:t>se pudo</a:t>
                      </a:r>
                    </a:p>
                  </a:txBody>
                  <a:tcPr marL="99880" marR="99880" marT="49940" marB="49940"/>
                </a:tc>
                <a:tc>
                  <a:txBody>
                    <a:bodyPr/>
                    <a:lstStyle/>
                    <a:p>
                      <a:r>
                        <a:rPr lang="en-US" sz="1500" b="1" u="none"/>
                        <a:t> </a:t>
                      </a:r>
                      <a:r>
                        <a:rPr lang="en-US" sz="3500" b="1" u="none"/>
                        <a:t>🤕 </a:t>
                      </a:r>
                      <a:r>
                        <a:rPr lang="en-US" sz="3500" b="0" u="none"/>
                        <a:t>–</a:t>
                      </a:r>
                      <a:r>
                        <a:rPr lang="en-US" sz="3500" b="1" u="none"/>
                        <a:t> </a:t>
                      </a:r>
                      <a:r>
                        <a:rPr lang="en-US" sz="3000" b="0" u="none"/>
                        <a:t>Soldad@ caíd@</a:t>
                      </a:r>
                      <a:endParaRPr lang="en-US" sz="1500" b="0" u="none"/>
                    </a:p>
                  </a:txBody>
                  <a:tcPr marL="99880" marR="99880" marT="49940" marB="49940"/>
                </a:tc>
                <a:extLst>
                  <a:ext uri="{0D108BD9-81ED-4DB2-BD59-A6C34878D82A}">
                    <a16:rowId xmlns:a16="http://schemas.microsoft.com/office/drawing/2014/main" val="1611507989"/>
                  </a:ext>
                </a:extLst>
              </a:tr>
              <a:tr h="1517581">
                <a:tc>
                  <a:txBody>
                    <a:bodyPr/>
                    <a:lstStyle/>
                    <a:p>
                      <a:r>
                        <a:rPr lang="en-US" sz="1500" b="1"/>
                        <a:t>1. Desarrollo de las actividades de la clase</a:t>
                      </a:r>
                    </a:p>
                  </a:txBody>
                  <a:tcPr marL="99880" marR="99880" marT="49940" marB="49940"/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Si bien hubo dificultades, logré resolver las actividades utilizando diccionario o traductor.</a:t>
                      </a:r>
                    </a:p>
                  </a:txBody>
                  <a:tcPr marL="99880" marR="99880" marT="49940" marB="49940"/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Logré desarrollar las actividades con ayuda de diccionario o traductor, pero igual tuve que corregir varias respuestas</a:t>
                      </a:r>
                    </a:p>
                  </a:txBody>
                  <a:tcPr marL="99880" marR="99880" marT="49940" marB="49940"/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Intenté desarrollar las actividades, pero me costó mucho incluso con la ayuda de un diccionario. Tuve muchas respuestas incorrectas.</a:t>
                      </a:r>
                    </a:p>
                  </a:txBody>
                  <a:tcPr marL="99880" marR="99880" marT="49940" marB="49940"/>
                </a:tc>
                <a:extLst>
                  <a:ext uri="{0D108BD9-81ED-4DB2-BD59-A6C34878D82A}">
                    <a16:rowId xmlns:a16="http://schemas.microsoft.com/office/drawing/2014/main" val="2487990848"/>
                  </a:ext>
                </a:extLst>
              </a:tr>
              <a:tr h="1746811">
                <a:tc>
                  <a:txBody>
                    <a:bodyPr/>
                    <a:lstStyle/>
                    <a:p>
                      <a:r>
                        <a:rPr lang="en-US" sz="1500" b="1"/>
                        <a:t>2. Sobre el material en inglés (videos y textos)</a:t>
                      </a:r>
                    </a:p>
                  </a:txBody>
                  <a:tcPr marL="99880" marR="99880" marT="49940" marB="49940"/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Logré entender las partes importantes activando subtitulos o traduciendo algunas partes. No tuve que corregir muchas respuestas.</a:t>
                      </a:r>
                    </a:p>
                  </a:txBody>
                  <a:tcPr marL="99880" marR="99880" marT="49940" marB="49940"/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Logré entender algo del video o texto, con ayuda de subtitulos o traductor. Tuve que corregir muchas respuestas de la clase. </a:t>
                      </a:r>
                    </a:p>
                  </a:txBody>
                  <a:tcPr marL="99880" marR="99880" marT="49940" marB="49940"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No </a:t>
                      </a:r>
                      <a:r>
                        <a:rPr lang="en-US" sz="1500" dirty="0" err="1"/>
                        <a:t>logré</a:t>
                      </a:r>
                      <a:r>
                        <a:rPr lang="en-US" sz="1500" dirty="0"/>
                        <a:t> </a:t>
                      </a:r>
                      <a:r>
                        <a:rPr lang="en-US" sz="1500" dirty="0" err="1"/>
                        <a:t>entender</a:t>
                      </a:r>
                      <a:r>
                        <a:rPr lang="en-US" sz="1500" dirty="0"/>
                        <a:t> el </a:t>
                      </a:r>
                      <a:r>
                        <a:rPr lang="en-US" sz="1500" dirty="0" err="1"/>
                        <a:t>texto</a:t>
                      </a:r>
                      <a:r>
                        <a:rPr lang="en-US" sz="1500" dirty="0"/>
                        <a:t> o video, a </a:t>
                      </a:r>
                      <a:r>
                        <a:rPr lang="en-US" sz="1500" dirty="0" err="1"/>
                        <a:t>pesar</a:t>
                      </a:r>
                      <a:r>
                        <a:rPr lang="en-US" sz="1500" dirty="0"/>
                        <a:t> de </a:t>
                      </a:r>
                      <a:r>
                        <a:rPr lang="en-US" sz="1500" dirty="0" err="1"/>
                        <a:t>buscar</a:t>
                      </a:r>
                      <a:r>
                        <a:rPr lang="en-US" sz="1500" dirty="0"/>
                        <a:t> </a:t>
                      </a:r>
                      <a:r>
                        <a:rPr lang="en-US" sz="1500" dirty="0" err="1"/>
                        <a:t>traducciones</a:t>
                      </a:r>
                      <a:r>
                        <a:rPr lang="en-US" sz="1500" dirty="0"/>
                        <a:t> o </a:t>
                      </a:r>
                      <a:r>
                        <a:rPr lang="en-US" sz="1500" dirty="0" err="1"/>
                        <a:t>activar</a:t>
                      </a:r>
                      <a:r>
                        <a:rPr lang="en-US" sz="1500" dirty="0"/>
                        <a:t> </a:t>
                      </a:r>
                      <a:r>
                        <a:rPr lang="en-US" sz="1500" dirty="0" err="1"/>
                        <a:t>subtítulos</a:t>
                      </a:r>
                      <a:r>
                        <a:rPr lang="en-US" sz="1500" dirty="0"/>
                        <a:t>. No </a:t>
                      </a:r>
                      <a:r>
                        <a:rPr lang="en-US" sz="1500" dirty="0" err="1"/>
                        <a:t>logré</a:t>
                      </a:r>
                      <a:r>
                        <a:rPr lang="en-US" sz="1500" dirty="0"/>
                        <a:t> responder </a:t>
                      </a:r>
                      <a:r>
                        <a:rPr lang="en-US" sz="1500" dirty="0" err="1"/>
                        <a:t>ninguna</a:t>
                      </a:r>
                      <a:r>
                        <a:rPr lang="en-US" sz="1500" dirty="0"/>
                        <a:t> </a:t>
                      </a:r>
                      <a:r>
                        <a:rPr lang="en-US" sz="1500" dirty="0" err="1"/>
                        <a:t>pregunta</a:t>
                      </a:r>
                      <a:r>
                        <a:rPr lang="en-US" sz="1500" dirty="0"/>
                        <a:t> </a:t>
                      </a:r>
                      <a:r>
                        <a:rPr lang="en-US" sz="1500" dirty="0" err="1"/>
                        <a:t>correctamente</a:t>
                      </a:r>
                      <a:r>
                        <a:rPr lang="en-US" sz="1500" dirty="0"/>
                        <a:t>.</a:t>
                      </a:r>
                    </a:p>
                  </a:txBody>
                  <a:tcPr marL="99880" marR="99880" marT="49940" marB="49940"/>
                </a:tc>
                <a:extLst>
                  <a:ext uri="{0D108BD9-81ED-4DB2-BD59-A6C34878D82A}">
                    <a16:rowId xmlns:a16="http://schemas.microsoft.com/office/drawing/2014/main" val="2100684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5037735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546</Words>
  <Application>Microsoft Macintosh PowerPoint</Application>
  <PresentationFormat>Widescreen</PresentationFormat>
  <Paragraphs>58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Trebuchet MS</vt:lpstr>
      <vt:lpstr>Berlin</vt:lpstr>
      <vt:lpstr>Unit 2: education and lifelong learning</vt:lpstr>
      <vt:lpstr>Lesson 2: how is education in the world?</vt:lpstr>
      <vt:lpstr>1. Remember vocabulary and modal verbs</vt:lpstr>
      <vt:lpstr>2. Watch the videos and complete the activities</vt:lpstr>
      <vt:lpstr>3. Language Focus</vt:lpstr>
      <vt:lpstr>4 Practice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2: education and lifelong learning</dc:title>
  <dc:creator>Nicolas Puga</dc:creator>
  <cp:lastModifiedBy>Nicolas Puga</cp:lastModifiedBy>
  <cp:revision>8</cp:revision>
  <dcterms:created xsi:type="dcterms:W3CDTF">2020-07-27T19:06:02Z</dcterms:created>
  <dcterms:modified xsi:type="dcterms:W3CDTF">2020-07-27T20:03:14Z</dcterms:modified>
</cp:coreProperties>
</file>