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92E6-D422-4245-8F26-C9AD0E1B776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4893-3CFD-4B7F-AF8B-9DA118A50C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3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92E6-D422-4245-8F26-C9AD0E1B776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4893-3CFD-4B7F-AF8B-9DA118A50C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521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92E6-D422-4245-8F26-C9AD0E1B776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4893-3CFD-4B7F-AF8B-9DA118A50C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45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DF68E2-58F2-4D09-BE8B-E3BD06533059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6/18/2020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7144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8FC5F6-F338-4AE4-BB23-26385BCFC423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6/18/2020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13E31D-E2AB-40D1-8B51-AFA5AFEF393A}" type="slidenum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734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EBB0C4-6273-4C6E-B9BD-2EDC30F1CD52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6/18/2020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6861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AB4D41-86C1-4908-B66A-0B50CEB3BF29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6/18/2020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09571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426E2C-56C1-4E0D-A793-0088A7FDD37E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6/18/2020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21962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C39B41-D8B5-4052-B551-9B5525EAA8B6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6/18/2020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43458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94136C-8742-45B2-AF27-D93DF72833A9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6/18/2020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00572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ABBEA6-7C60-4B02-AE87-00D78D8422AF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6/18/2020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 dirty="0">
              <a:ln>
                <a:noFill/>
              </a:ln>
              <a:solidFill>
                <a:srgbClr val="63705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63705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63705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5594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92E6-D422-4245-8F26-C9AD0E1B776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4893-3CFD-4B7F-AF8B-9DA118A50C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914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CAD897-D46E-4AD2-BD9B-49DD3E640873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6/18/2020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913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2D6473-DF6D-4702-B328-E0DD40540A4E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6/18/2020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00769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6F7E3A-B166-407D-9866-32884E7D5B3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6/18/2020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0788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92E6-D422-4245-8F26-C9AD0E1B776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4893-3CFD-4B7F-AF8B-9DA118A50C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802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92E6-D422-4245-8F26-C9AD0E1B776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4893-3CFD-4B7F-AF8B-9DA118A50C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30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92E6-D422-4245-8F26-C9AD0E1B776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4893-3CFD-4B7F-AF8B-9DA118A50C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92E6-D422-4245-8F26-C9AD0E1B776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4893-3CFD-4B7F-AF8B-9DA118A50C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58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92E6-D422-4245-8F26-C9AD0E1B776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4893-3CFD-4B7F-AF8B-9DA118A50C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432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92E6-D422-4245-8F26-C9AD0E1B776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4893-3CFD-4B7F-AF8B-9DA118A50C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3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92E6-D422-4245-8F26-C9AD0E1B776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34893-3CFD-4B7F-AF8B-9DA118A50C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31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692E6-D422-4245-8F26-C9AD0E1B7769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34893-3CFD-4B7F-AF8B-9DA118A50C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66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624D31-43A5-475A-80CF-332C9F6DCF35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6/18/2020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054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La soberanía Nacional 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644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Soberanía Nacional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3200" dirty="0"/>
              <a:t>Artículo 5° La soberanía reside esencialmente en la Nación. Su ejercicio se realiza por el pueblo a través del plebiscito y de elecciones periódicas y, también, por las autoridades que esta Constitución establece. Ningún sector del pueblo ni individuo alguno puede atribuirse su ejercicio. </a:t>
            </a:r>
          </a:p>
        </p:txBody>
      </p:sp>
    </p:spTree>
    <p:extLst>
      <p:ext uri="{BB962C8B-B14F-4D97-AF65-F5344CB8AC3E}">
        <p14:creationId xmlns:p14="http://schemas.microsoft.com/office/powerpoint/2010/main" val="3978607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características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800" dirty="0" smtClean="0"/>
              <a:t>1.- Supremacía: El Estado posee el poder supremo dentro de su territorio. </a:t>
            </a:r>
          </a:p>
          <a:p>
            <a:endParaRPr lang="es-CL" sz="2800" dirty="0"/>
          </a:p>
          <a:p>
            <a:r>
              <a:rPr lang="es-CL" sz="2800" dirty="0" smtClean="0"/>
              <a:t>2.- Dominación: El Estado debe ser obedecido por todos los habitantes dentro del territorio. </a:t>
            </a:r>
          </a:p>
          <a:p>
            <a:endParaRPr lang="es-CL" sz="2800" dirty="0"/>
          </a:p>
          <a:p>
            <a:r>
              <a:rPr lang="es-CL" sz="2800" dirty="0" smtClean="0"/>
              <a:t>3.- Independencia: El Estado posee los mismo atributos que cualquier otro Estado. 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3922091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Ejercicios de la Soberanía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800" dirty="0" smtClean="0"/>
              <a:t>1.- Plebiscitos: En nuestro país solo se realizan para consultar sobre reformas constitucionales, en los casos en que la Constitución establece. </a:t>
            </a:r>
          </a:p>
          <a:p>
            <a:endParaRPr lang="es-CL" sz="2800" dirty="0"/>
          </a:p>
          <a:p>
            <a:r>
              <a:rPr lang="es-CL" sz="2800" dirty="0" smtClean="0"/>
              <a:t>2.- Elecciones periódicas de autoridades representativas: Presidenciales, parlamentarias, alcaldes. </a:t>
            </a:r>
          </a:p>
          <a:p>
            <a:endParaRPr lang="es-CL" sz="2800" dirty="0"/>
          </a:p>
          <a:p>
            <a:r>
              <a:rPr lang="es-CL" sz="2800" dirty="0" smtClean="0"/>
              <a:t>3.- Actividades de las autoridades: elección de ministros, jueces, </a:t>
            </a:r>
            <a:r>
              <a:rPr lang="es-CL" sz="2800" dirty="0" err="1" smtClean="0"/>
              <a:t>etc</a:t>
            </a:r>
            <a:r>
              <a:rPr lang="es-CL" sz="2800" dirty="0" smtClean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639148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Límites a la soberanía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“El ejercicio de la soberanía reconoce como limitación el respeto a los derechos esenciales que emanan de la naturaleza humana. Es deber de los órganos del Estado respetar y promover tales derechos, garantizados por esta Constitución, así como por los tratados internacionales ratificados por Chile y que se encuentren vigentes” ( Art. N°5 de la Constitución) </a:t>
            </a:r>
          </a:p>
          <a:p>
            <a:endParaRPr lang="es-CL" dirty="0"/>
          </a:p>
          <a:p>
            <a:r>
              <a:rPr lang="es-CL" dirty="0" smtClean="0"/>
              <a:t>Nuestra Constitución asume la Doctrina . </a:t>
            </a:r>
            <a:r>
              <a:rPr lang="es-CL" b="1" u="sng" dirty="0" smtClean="0"/>
              <a:t>Iusnaturalista</a:t>
            </a:r>
            <a:r>
              <a:rPr lang="es-CL" dirty="0" smtClean="0"/>
              <a:t>, con respecto a los derechos humanos; Vale decir, </a:t>
            </a:r>
            <a:r>
              <a:rPr lang="es-CL" b="1" u="sng" dirty="0" smtClean="0"/>
              <a:t>Los derechos Humanos son anteriores a la formación del Estado. </a:t>
            </a:r>
          </a:p>
          <a:p>
            <a:endParaRPr lang="es-CL" b="1" u="sng" dirty="0"/>
          </a:p>
          <a:p>
            <a:r>
              <a:rPr lang="es-CL" b="1" u="sng" dirty="0" smtClean="0"/>
              <a:t>La Constitución Reconoce los derechos humanos, NO los crea. </a:t>
            </a:r>
            <a:endParaRPr lang="es-CL" b="1" u="sng" dirty="0"/>
          </a:p>
        </p:txBody>
      </p:sp>
    </p:spTree>
    <p:extLst>
      <p:ext uri="{BB962C8B-B14F-4D97-AF65-F5344CB8AC3E}">
        <p14:creationId xmlns:p14="http://schemas.microsoft.com/office/powerpoint/2010/main" val="780542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¿Cómo se transforman en Ley de la República los tratados sobre derechos humanos?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CL" sz="2800" dirty="0" smtClean="0"/>
              <a:t>1.- Debe ser un tratado solemne. </a:t>
            </a:r>
          </a:p>
          <a:p>
            <a:endParaRPr lang="es-CL" sz="2800" dirty="0"/>
          </a:p>
          <a:p>
            <a:r>
              <a:rPr lang="es-CL" sz="2800" dirty="0" smtClean="0"/>
              <a:t>2.- Que el tratado exponga sobre derechos esenciales, que emanan de la naturaleza humana. </a:t>
            </a:r>
          </a:p>
          <a:p>
            <a:endParaRPr lang="es-CL" sz="2800" dirty="0"/>
          </a:p>
          <a:p>
            <a:r>
              <a:rPr lang="es-CL" sz="2800" dirty="0" smtClean="0"/>
              <a:t>3.- debe ser ratificado por el Congreso. </a:t>
            </a:r>
          </a:p>
          <a:p>
            <a:endParaRPr lang="es-CL" sz="2800" dirty="0"/>
          </a:p>
          <a:p>
            <a:r>
              <a:rPr lang="es-CL" sz="2800" dirty="0" smtClean="0"/>
              <a:t>4.- Que esté actualmente vigente. 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2407611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Tratados internacionales vigentes en los cuales Chile participa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Pacto Internacional de Derechos Civiles y Políticos. ONU (16 diciembre de 1966) </a:t>
            </a:r>
          </a:p>
          <a:p>
            <a:endParaRPr lang="es-CL" dirty="0"/>
          </a:p>
          <a:p>
            <a:r>
              <a:rPr lang="es-CL" dirty="0" smtClean="0"/>
              <a:t>Pacto Internacional de Derechos Económicos, Sociales y Culturales. ONU (16 Septiembre de 1969) </a:t>
            </a:r>
          </a:p>
          <a:p>
            <a:endParaRPr lang="es-CL" dirty="0"/>
          </a:p>
          <a:p>
            <a:r>
              <a:rPr lang="es-CL" dirty="0" smtClean="0"/>
              <a:t>Convención Americana sobre Derechos Humanos (“Pacto de San José de Costa Rica”) 5 de enero de 1991.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78149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62237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trospección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384</Words>
  <Application>Microsoft Office PowerPoint</Application>
  <PresentationFormat>Panorámica</PresentationFormat>
  <Paragraphs>35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Retrospección</vt:lpstr>
      <vt:lpstr>La soberanía Nacional </vt:lpstr>
      <vt:lpstr>Soberanía Nacional </vt:lpstr>
      <vt:lpstr>características</vt:lpstr>
      <vt:lpstr>Ejercicios de la Soberanía</vt:lpstr>
      <vt:lpstr>Límites a la soberanía</vt:lpstr>
      <vt:lpstr>¿Cómo se transforman en Ley de la República los tratados sobre derechos humanos? </vt:lpstr>
      <vt:lpstr>Tratados internacionales vigentes en los cuales Chile participa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soberanía Nacional </dc:title>
  <dc:creator>jpcabrera.oyanedel@gmail.com</dc:creator>
  <cp:lastModifiedBy>jpcabrera.oyanedel@gmail.com</cp:lastModifiedBy>
  <cp:revision>1</cp:revision>
  <dcterms:created xsi:type="dcterms:W3CDTF">2020-06-18T18:49:22Z</dcterms:created>
  <dcterms:modified xsi:type="dcterms:W3CDTF">2020-06-18T18:49:53Z</dcterms:modified>
</cp:coreProperties>
</file>