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58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5A49-506C-45A2-B018-BAF72820045B}" type="datetimeFigureOut">
              <a:rPr lang="es-CL" smtClean="0"/>
              <a:pPr/>
              <a:t>22-05-2020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05CF-070C-4C08-B803-6C91116E6C6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pESOerMY7I" TargetMode="External"/><Relationship Id="rId2" Type="http://schemas.openxmlformats.org/officeDocument/2006/relationships/hyperlink" Target="https://www.youtube.com/watch?v=WxISeXIPh9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D1pnquN_D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1071546"/>
            <a:ext cx="6786563" cy="58420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Welcome </a:t>
            </a:r>
            <a:r>
              <a:rPr lang="en-US" sz="3200" dirty="0">
                <a:latin typeface="+mj-lt"/>
              </a:rPr>
              <a:t>to</a:t>
            </a:r>
            <a:r>
              <a:rPr lang="en-US" sz="3200" dirty="0"/>
              <a:t> English 5th grade</a:t>
            </a:r>
          </a:p>
        </p:txBody>
      </p:sp>
      <p:pic>
        <p:nvPicPr>
          <p:cNvPr id="5" name="Picture 2" descr="Inglés 5º básico. Student´s 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00240"/>
            <a:ext cx="2342338" cy="307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1857375" y="357188"/>
            <a:ext cx="5429250" cy="584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 err="1">
                <a:latin typeface="+mn-lt"/>
                <a:cs typeface="+mn-cs"/>
              </a:rPr>
              <a:t>Hello</a:t>
            </a:r>
            <a:r>
              <a:rPr lang="es-CL" sz="3200" dirty="0">
                <a:latin typeface="+mn-lt"/>
                <a:cs typeface="+mn-cs"/>
              </a:rPr>
              <a:t> </a:t>
            </a:r>
            <a:r>
              <a:rPr lang="es-CL" sz="3200" dirty="0" err="1">
                <a:latin typeface="+mn-lt"/>
                <a:cs typeface="+mn-cs"/>
              </a:rPr>
              <a:t>boys</a:t>
            </a:r>
            <a:r>
              <a:rPr lang="es-CL" sz="3200" dirty="0">
                <a:latin typeface="+mn-lt"/>
                <a:cs typeface="+mn-cs"/>
              </a:rPr>
              <a:t> and </a:t>
            </a:r>
            <a:r>
              <a:rPr lang="es-CL" sz="3200" dirty="0" err="1">
                <a:latin typeface="+mn-lt"/>
                <a:cs typeface="+mn-cs"/>
              </a:rPr>
              <a:t>girls</a:t>
            </a:r>
            <a:r>
              <a:rPr lang="es-CL" sz="3200" dirty="0">
                <a:latin typeface="+mn-lt"/>
                <a:cs typeface="+mn-cs"/>
              </a:rPr>
              <a:t>!!!!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86050" y="5500702"/>
            <a:ext cx="278608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 err="1" smtClean="0"/>
              <a:t>Lesson</a:t>
            </a:r>
            <a:r>
              <a:rPr lang="es-CL" sz="3200" dirty="0" smtClean="0"/>
              <a:t> N° 3.-</a:t>
            </a:r>
            <a:endParaRPr lang="es-CL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   Read the story and circle True (      ) or False (      )</a:t>
            </a:r>
            <a:endParaRPr lang="en-GB" sz="3600" dirty="0"/>
          </a:p>
        </p:txBody>
      </p:sp>
      <p:pic>
        <p:nvPicPr>
          <p:cNvPr id="4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5429256" y="714356"/>
            <a:ext cx="571503" cy="381002"/>
          </a:xfrm>
          <a:prstGeom prst="rect">
            <a:avLst/>
          </a:prstGeom>
          <a:noFill/>
        </p:spPr>
      </p:pic>
      <p:pic>
        <p:nvPicPr>
          <p:cNvPr id="5" name="Picture 2" descr="ᐈ Aceptar imágenes de stock, fotos aceptar simbolo | descargar en ..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1021" t="7481" r="-2073" b="11634"/>
          <a:stretch>
            <a:fillRect/>
          </a:stretch>
        </p:blipFill>
        <p:spPr bwMode="auto">
          <a:xfrm>
            <a:off x="7715272" y="642918"/>
            <a:ext cx="571504" cy="508004"/>
          </a:xfrm>
          <a:prstGeom prst="rect">
            <a:avLst/>
          </a:prstGeom>
          <a:noFill/>
        </p:spPr>
      </p:pic>
      <p:pic>
        <p:nvPicPr>
          <p:cNvPr id="21505" name="Picture 1" descr="D:\Escritorio\página 21 5to.jpg"/>
          <p:cNvPicPr>
            <a:picLocks noChangeAspect="1" noChangeArrowheads="1"/>
          </p:cNvPicPr>
          <p:nvPr/>
        </p:nvPicPr>
        <p:blipFill>
          <a:blip r:embed="rId4"/>
          <a:srcRect t="13542" b="31249"/>
          <a:stretch>
            <a:fillRect/>
          </a:stretch>
        </p:blipFill>
        <p:spPr bwMode="auto">
          <a:xfrm>
            <a:off x="1500166" y="1428736"/>
            <a:ext cx="5286412" cy="5279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Activities in your notebook: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7"/>
          </a:xfrm>
        </p:spPr>
        <p:txBody>
          <a:bodyPr/>
          <a:lstStyle/>
          <a:p>
            <a:r>
              <a:rPr lang="en-GB" dirty="0" smtClean="0"/>
              <a:t>1.-Copy the activities that Beep can do at home.</a:t>
            </a:r>
          </a:p>
          <a:p>
            <a:r>
              <a:rPr lang="en-GB" dirty="0" smtClean="0"/>
              <a:t>2.-</a:t>
            </a:r>
            <a:r>
              <a:rPr lang="en-GB" smtClean="0"/>
              <a:t>What  happens </a:t>
            </a:r>
            <a:r>
              <a:rPr lang="en-GB" dirty="0" smtClean="0"/>
              <a:t>next? (write in Spanish)</a:t>
            </a:r>
          </a:p>
          <a:p>
            <a:r>
              <a:rPr lang="en-GB" dirty="0" smtClean="0"/>
              <a:t>3.-What do you do to help at home?</a:t>
            </a:r>
          </a:p>
          <a:p>
            <a:endParaRPr lang="en-GB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000232" y="4214818"/>
            <a:ext cx="4429156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That’s all for today!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357422" y="5143512"/>
            <a:ext cx="2857520" cy="928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Good bye!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AutoShape 2" descr="Smiley face waving goodbye clipart cliparts and others a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Smiley face waving goodbye clipart cliparts and others ar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92" name="Picture 12" descr="Vectores, imágenes y arte vectorial de stock sobre Group Goodby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000636"/>
            <a:ext cx="4991070" cy="1434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Links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reforzar</a:t>
            </a:r>
            <a:r>
              <a:rPr lang="en-GB" dirty="0" smtClean="0"/>
              <a:t> los </a:t>
            </a:r>
            <a:r>
              <a:rPr lang="en-GB" dirty="0" err="1" smtClean="0"/>
              <a:t>contenidos</a:t>
            </a:r>
            <a:r>
              <a:rPr lang="en-GB" dirty="0" smtClean="0"/>
              <a:t> en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lecciones</a:t>
            </a:r>
            <a:r>
              <a:rPr lang="en-GB" dirty="0" smtClean="0"/>
              <a:t> 1, 2 y 3: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3757626"/>
          </a:xfrm>
        </p:spPr>
        <p:txBody>
          <a:bodyPr/>
          <a:lstStyle/>
          <a:p>
            <a:r>
              <a:rPr lang="es-CL" dirty="0" smtClean="0">
                <a:hlinkClick r:id="rId2"/>
              </a:rPr>
              <a:t>https</a:t>
            </a:r>
            <a:r>
              <a:rPr lang="es-CL" dirty="0" smtClean="0">
                <a:hlinkClick r:id="rId2"/>
              </a:rPr>
              <a:t>://www.youtube.com/watch?v=WxISeXIPh9g</a:t>
            </a:r>
            <a:endParaRPr lang="es-CL" dirty="0" smtClean="0">
              <a:hlinkClick r:id="rId3"/>
            </a:endParaRPr>
          </a:p>
          <a:p>
            <a:r>
              <a:rPr lang="es-CL" dirty="0" smtClean="0">
                <a:hlinkClick r:id="rId3"/>
              </a:rPr>
              <a:t>https</a:t>
            </a:r>
            <a:r>
              <a:rPr lang="es-CL" dirty="0" smtClean="0">
                <a:hlinkClick r:id="rId3"/>
              </a:rPr>
              <a:t>://</a:t>
            </a:r>
            <a:r>
              <a:rPr lang="es-CL" dirty="0" smtClean="0">
                <a:hlinkClick r:id="rId3"/>
              </a:rPr>
              <a:t>www.youtube.com/watch?v=VpESOerMY7I</a:t>
            </a:r>
            <a:endParaRPr lang="es-CL" dirty="0" smtClean="0"/>
          </a:p>
          <a:p>
            <a:r>
              <a:rPr lang="es-CL" dirty="0" smtClean="0">
                <a:hlinkClick r:id="rId4"/>
              </a:rPr>
              <a:t>https://www.youtube.com/watch?v=qD1pnquN_DM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57356" y="214290"/>
            <a:ext cx="482918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err="1" smtClean="0"/>
              <a:t>Queridos</a:t>
            </a:r>
            <a:r>
              <a:rPr lang="en-GB" sz="4000" dirty="0" smtClean="0"/>
              <a:t> </a:t>
            </a:r>
            <a:r>
              <a:rPr lang="en-GB" sz="4000" dirty="0" err="1" smtClean="0"/>
              <a:t>alumnos</a:t>
            </a:r>
            <a:r>
              <a:rPr lang="en-GB" sz="4000" dirty="0" smtClean="0"/>
              <a:t>:</a:t>
            </a:r>
            <a:endParaRPr lang="en-GB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Espero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se </a:t>
            </a:r>
            <a:r>
              <a:rPr lang="en-GB" dirty="0" err="1" smtClean="0"/>
              <a:t>encuentren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</a:t>
            </a:r>
            <a:r>
              <a:rPr lang="en-GB" dirty="0" err="1" smtClean="0"/>
              <a:t>junto</a:t>
            </a:r>
            <a:r>
              <a:rPr lang="en-GB" dirty="0" smtClean="0"/>
              <a:t> a </a:t>
            </a:r>
            <a:r>
              <a:rPr lang="en-GB" dirty="0" err="1" smtClean="0"/>
              <a:t>sus</a:t>
            </a:r>
            <a:r>
              <a:rPr lang="en-GB" dirty="0" smtClean="0"/>
              <a:t> </a:t>
            </a:r>
            <a:r>
              <a:rPr lang="en-GB" dirty="0" err="1" smtClean="0"/>
              <a:t>familias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Ahora</a:t>
            </a:r>
            <a:r>
              <a:rPr lang="en-GB" dirty="0" smtClean="0"/>
              <a:t> </a:t>
            </a:r>
            <a:r>
              <a:rPr lang="en-GB" dirty="0" err="1" smtClean="0"/>
              <a:t>trabajaremos</a:t>
            </a:r>
            <a:r>
              <a:rPr lang="en-GB" dirty="0" smtClean="0"/>
              <a:t> en la </a:t>
            </a:r>
            <a:r>
              <a:rPr lang="en-GB" dirty="0" err="1" smtClean="0"/>
              <a:t>lección</a:t>
            </a:r>
            <a:r>
              <a:rPr lang="en-GB" dirty="0" smtClean="0"/>
              <a:t> N°3 de </a:t>
            </a:r>
            <a:r>
              <a:rPr lang="en-GB" dirty="0" err="1" smtClean="0"/>
              <a:t>éste</a:t>
            </a:r>
            <a:r>
              <a:rPr lang="en-GB" dirty="0" smtClean="0"/>
              <a:t> </a:t>
            </a:r>
            <a:r>
              <a:rPr lang="en-GB" dirty="0" err="1" smtClean="0"/>
              <a:t>semestre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Primero</a:t>
            </a:r>
            <a:r>
              <a:rPr lang="en-GB" dirty="0" smtClean="0"/>
              <a:t> </a:t>
            </a:r>
            <a:r>
              <a:rPr lang="en-GB" dirty="0" err="1" smtClean="0"/>
              <a:t>vamos</a:t>
            </a:r>
            <a:r>
              <a:rPr lang="en-GB" dirty="0" smtClean="0"/>
              <a:t> a </a:t>
            </a:r>
            <a:r>
              <a:rPr lang="en-GB" dirty="0" err="1" smtClean="0"/>
              <a:t>revisar</a:t>
            </a:r>
            <a:r>
              <a:rPr lang="en-GB" dirty="0" smtClean="0"/>
              <a:t> los </a:t>
            </a:r>
            <a:r>
              <a:rPr lang="en-GB" dirty="0" err="1" smtClean="0"/>
              <a:t>ejercicios</a:t>
            </a:r>
            <a:r>
              <a:rPr lang="en-GB" dirty="0" smtClean="0"/>
              <a:t> en la </a:t>
            </a:r>
            <a:r>
              <a:rPr lang="en-GB" dirty="0" err="1" smtClean="0"/>
              <a:t>lección</a:t>
            </a:r>
            <a:r>
              <a:rPr lang="en-GB" dirty="0" smtClean="0"/>
              <a:t> anterior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copiaste</a:t>
            </a:r>
            <a:r>
              <a:rPr lang="en-GB" dirty="0" smtClean="0"/>
              <a:t> en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cuaderno</a:t>
            </a:r>
            <a:r>
              <a:rPr lang="en-GB" dirty="0" smtClean="0"/>
              <a:t>(con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lápiz</a:t>
            </a:r>
            <a:r>
              <a:rPr lang="en-GB" dirty="0" smtClean="0"/>
              <a:t> </a:t>
            </a:r>
            <a:r>
              <a:rPr lang="en-GB" dirty="0" err="1" smtClean="0"/>
              <a:t>rojo</a:t>
            </a:r>
            <a:r>
              <a:rPr lang="en-GB" dirty="0" smtClean="0"/>
              <a:t> </a:t>
            </a:r>
            <a:r>
              <a:rPr lang="en-GB" dirty="0" err="1" smtClean="0"/>
              <a:t>revisa</a:t>
            </a:r>
            <a:r>
              <a:rPr lang="en-GB" dirty="0" smtClean="0"/>
              <a:t> </a:t>
            </a:r>
            <a:r>
              <a:rPr lang="en-GB" dirty="0" err="1" smtClean="0"/>
              <a:t>tus</a:t>
            </a:r>
            <a:r>
              <a:rPr lang="en-GB" dirty="0" smtClean="0"/>
              <a:t> </a:t>
            </a:r>
            <a:r>
              <a:rPr lang="en-GB" dirty="0" err="1" smtClean="0"/>
              <a:t>respuestas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Luego</a:t>
            </a:r>
            <a:r>
              <a:rPr lang="en-GB" dirty="0" smtClean="0"/>
              <a:t> van a leer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instrucciones</a:t>
            </a:r>
            <a:r>
              <a:rPr lang="en-GB" dirty="0" smtClean="0"/>
              <a:t> en </a:t>
            </a:r>
            <a:r>
              <a:rPr lang="en-GB" dirty="0" err="1" smtClean="0"/>
              <a:t>español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la </a:t>
            </a:r>
            <a:r>
              <a:rPr lang="en-GB" dirty="0" err="1" smtClean="0"/>
              <a:t>nueva</a:t>
            </a:r>
            <a:r>
              <a:rPr lang="en-GB" dirty="0" smtClean="0"/>
              <a:t> </a:t>
            </a:r>
            <a:r>
              <a:rPr lang="en-GB" dirty="0" err="1" smtClean="0"/>
              <a:t>lección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Aquí</a:t>
            </a:r>
            <a:r>
              <a:rPr lang="en-GB" dirty="0" smtClean="0"/>
              <a:t> </a:t>
            </a:r>
            <a:r>
              <a:rPr lang="en-GB" dirty="0" err="1" smtClean="0"/>
              <a:t>vamos</a:t>
            </a:r>
            <a:r>
              <a:rPr lang="en-GB" dirty="0" smtClean="0"/>
              <a:t>!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4ª Convocatoria ayudas a la contratación de jóvenes. Programa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000636"/>
            <a:ext cx="264795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sz="3200" dirty="0" smtClean="0"/>
              <a:t>El primer ejercicio que revisaremos era de repaso de la lección 1: (observar la tabla y responder si o no)</a:t>
            </a:r>
            <a:endParaRPr lang="es-CL" sz="32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1500174"/>
            <a:ext cx="7358114" cy="47149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s-C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.-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and Mark get up at 6:30			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2.-Leslie and Jenny do the homework at four		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3.-Leslie and Jenny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practise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recorder at seven 	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4.-The girls have dinner at eight p.m.			..........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5.-The boys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practise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recorder at six p.m.		..........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6.- The children have dinner at different times   	 	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"/>
              <a:tabLst/>
              <a:defRPr/>
            </a:pP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7.-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Any, Leslie and Mark go to bed at ten o’clock		..........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endParaRPr kumimoji="0" lang="es-C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072330" y="13572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yes</a:t>
            </a:r>
            <a:endParaRPr lang="en-GB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072330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</a:t>
            </a:r>
            <a:endParaRPr lang="en-GB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7000892" y="200024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</a:t>
            </a:r>
            <a:endParaRPr lang="en-GB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072330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</a:t>
            </a:r>
            <a:endParaRPr lang="en-GB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7072330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yes</a:t>
            </a:r>
            <a:endParaRPr lang="en-GB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00892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yes</a:t>
            </a:r>
            <a:endParaRPr lang="en-GB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072330" y="542926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l"/>
            <a:r>
              <a:rPr lang="es-CL" sz="3200" dirty="0" smtClean="0"/>
              <a:t>Ahora revisaremos el ejercicio acerca del párrafo “In </a:t>
            </a:r>
            <a:r>
              <a:rPr lang="es-CL" sz="3200" dirty="0" err="1" smtClean="0"/>
              <a:t>the</a:t>
            </a:r>
            <a:r>
              <a:rPr lang="es-CL" sz="3200" dirty="0" smtClean="0"/>
              <a:t> </a:t>
            </a:r>
            <a:r>
              <a:rPr lang="es-CL" sz="3200" dirty="0" err="1" smtClean="0"/>
              <a:t>evening</a:t>
            </a:r>
            <a:r>
              <a:rPr lang="es-CL" sz="3200" dirty="0" smtClean="0"/>
              <a:t>” de la lección anterior:(page 14)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/>
              <a:t>1.- What time does Sam do the homework?</a:t>
            </a:r>
          </a:p>
          <a:p>
            <a:pPr>
              <a:buNone/>
            </a:pPr>
            <a:r>
              <a:rPr lang="en-GB" b="1" dirty="0" smtClean="0"/>
              <a:t>a)at 7 o’clock</a:t>
            </a:r>
          </a:p>
          <a:p>
            <a:pPr>
              <a:buNone/>
            </a:pPr>
            <a:r>
              <a:rPr lang="en-GB" b="1" dirty="0" smtClean="0"/>
              <a:t>b)at 6 o’clock</a:t>
            </a:r>
          </a:p>
          <a:p>
            <a:pPr>
              <a:buNone/>
            </a:pPr>
            <a:r>
              <a:rPr lang="en-GB" b="1" dirty="0" smtClean="0"/>
              <a:t>c)at 8 o’clock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2.- Does he </a:t>
            </a:r>
            <a:r>
              <a:rPr lang="en-GB" b="1" u="sng" dirty="0" smtClean="0"/>
              <a:t>sometimes</a:t>
            </a:r>
            <a:r>
              <a:rPr lang="en-GB" b="1" dirty="0" smtClean="0"/>
              <a:t> have dinner with his family?</a:t>
            </a:r>
          </a:p>
          <a:p>
            <a:pPr>
              <a:buNone/>
            </a:pPr>
            <a:r>
              <a:rPr lang="en-GB" b="1" dirty="0" smtClean="0"/>
              <a:t>a)Yes</a:t>
            </a:r>
          </a:p>
          <a:p>
            <a:pPr>
              <a:buNone/>
            </a:pPr>
            <a:r>
              <a:rPr lang="en-GB" b="1" dirty="0" smtClean="0"/>
              <a:t>b)No, they </a:t>
            </a:r>
            <a:r>
              <a:rPr lang="en-GB" b="1" u="sng" dirty="0" smtClean="0"/>
              <a:t>never</a:t>
            </a:r>
            <a:r>
              <a:rPr lang="en-GB" b="1" dirty="0" smtClean="0"/>
              <a:t> have dinner</a:t>
            </a:r>
          </a:p>
          <a:p>
            <a:pPr>
              <a:buNone/>
            </a:pPr>
            <a:r>
              <a:rPr lang="en-GB" b="1" dirty="0" smtClean="0"/>
              <a:t>c)No, they </a:t>
            </a:r>
            <a:r>
              <a:rPr lang="en-GB" b="1" u="sng" dirty="0" smtClean="0"/>
              <a:t>always</a:t>
            </a:r>
            <a:r>
              <a:rPr lang="en-GB" b="1" dirty="0" smtClean="0"/>
              <a:t> have dinner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3.- When does Sam sometimes do the dishes?</a:t>
            </a:r>
          </a:p>
          <a:p>
            <a:pPr>
              <a:buNone/>
            </a:pPr>
            <a:r>
              <a:rPr lang="en-GB" b="1" dirty="0" smtClean="0"/>
              <a:t>a)at seven o´clock</a:t>
            </a:r>
          </a:p>
          <a:p>
            <a:pPr>
              <a:buNone/>
            </a:pPr>
            <a:r>
              <a:rPr lang="en-GB" b="1" dirty="0" smtClean="0"/>
              <a:t>b)after dinner</a:t>
            </a:r>
          </a:p>
          <a:p>
            <a:pPr>
              <a:buNone/>
            </a:pPr>
            <a:r>
              <a:rPr lang="en-GB" b="1" dirty="0" smtClean="0"/>
              <a:t>c)after playing computer games.</a:t>
            </a:r>
          </a:p>
          <a:p>
            <a:endParaRPr lang="en-GB" dirty="0"/>
          </a:p>
        </p:txBody>
      </p:sp>
      <p:pic>
        <p:nvPicPr>
          <p:cNvPr id="3074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2143108" y="1643050"/>
            <a:ext cx="714379" cy="476253"/>
          </a:xfrm>
          <a:prstGeom prst="rect">
            <a:avLst/>
          </a:prstGeom>
          <a:noFill/>
        </p:spPr>
      </p:pic>
      <p:sp>
        <p:nvSpPr>
          <p:cNvPr id="10" name="9 Y"/>
          <p:cNvSpPr/>
          <p:nvPr/>
        </p:nvSpPr>
        <p:spPr>
          <a:xfrm>
            <a:off x="357158" y="1785926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0 Y"/>
          <p:cNvSpPr/>
          <p:nvPr/>
        </p:nvSpPr>
        <p:spPr>
          <a:xfrm>
            <a:off x="428596" y="4143380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11 Y"/>
          <p:cNvSpPr/>
          <p:nvPr/>
        </p:nvSpPr>
        <p:spPr>
          <a:xfrm>
            <a:off x="428596" y="5429264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4071934" y="4000504"/>
            <a:ext cx="714379" cy="476253"/>
          </a:xfrm>
          <a:prstGeom prst="rect">
            <a:avLst/>
          </a:prstGeom>
          <a:noFill/>
        </p:spPr>
      </p:pic>
      <p:pic>
        <p:nvPicPr>
          <p:cNvPr id="14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2214546" y="5357826"/>
            <a:ext cx="714379" cy="476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4.- What time does Sam watch TV?</a:t>
            </a:r>
          </a:p>
          <a:p>
            <a:pPr>
              <a:buNone/>
            </a:pPr>
            <a:r>
              <a:rPr lang="en-GB" b="1" dirty="0" smtClean="0"/>
              <a:t>a)at 9 o’clock</a:t>
            </a:r>
          </a:p>
          <a:p>
            <a:pPr>
              <a:buNone/>
            </a:pPr>
            <a:r>
              <a:rPr lang="en-GB" b="1" dirty="0" smtClean="0"/>
              <a:t>b)at 6 o’clock</a:t>
            </a:r>
          </a:p>
          <a:p>
            <a:pPr>
              <a:buNone/>
            </a:pPr>
            <a:r>
              <a:rPr lang="en-GB" b="1" dirty="0" smtClean="0"/>
              <a:t>c)at 8 o’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5.- What does Sam sometimes do with his sister?</a:t>
            </a:r>
          </a:p>
          <a:p>
            <a:pPr>
              <a:buNone/>
            </a:pPr>
            <a:r>
              <a:rPr lang="en-GB" b="1" dirty="0" smtClean="0"/>
              <a:t>a)They watch TV</a:t>
            </a:r>
          </a:p>
          <a:p>
            <a:pPr>
              <a:buNone/>
            </a:pPr>
            <a:r>
              <a:rPr lang="en-GB" b="1" dirty="0" smtClean="0"/>
              <a:t>b)They play computer games</a:t>
            </a:r>
          </a:p>
          <a:p>
            <a:pPr>
              <a:buNone/>
            </a:pPr>
            <a:r>
              <a:rPr lang="en-GB" b="1" dirty="0" smtClean="0"/>
              <a:t>c)They read comics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6.-What time does he go to bed?</a:t>
            </a:r>
          </a:p>
          <a:p>
            <a:pPr>
              <a:buNone/>
            </a:pPr>
            <a:r>
              <a:rPr lang="en-GB" b="1" dirty="0" smtClean="0"/>
              <a:t>a)at 9 o´clock</a:t>
            </a:r>
          </a:p>
          <a:p>
            <a:pPr>
              <a:buNone/>
            </a:pPr>
            <a:r>
              <a:rPr lang="en-GB" b="1" dirty="0" smtClean="0"/>
              <a:t>b)at 10 o´clock</a:t>
            </a:r>
          </a:p>
          <a:p>
            <a:pPr>
              <a:buNone/>
            </a:pPr>
            <a:r>
              <a:rPr lang="en-GB" b="1" dirty="0" smtClean="0"/>
              <a:t>c)at 11 o’clock</a:t>
            </a:r>
          </a:p>
          <a:p>
            <a:endParaRPr lang="en-GB" dirty="0"/>
          </a:p>
        </p:txBody>
      </p:sp>
      <p:pic>
        <p:nvPicPr>
          <p:cNvPr id="4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2571736" y="4786322"/>
            <a:ext cx="714379" cy="476253"/>
          </a:xfrm>
          <a:prstGeom prst="rect">
            <a:avLst/>
          </a:prstGeom>
          <a:noFill/>
        </p:spPr>
      </p:pic>
      <p:sp>
        <p:nvSpPr>
          <p:cNvPr id="5" name="4 Y"/>
          <p:cNvSpPr/>
          <p:nvPr/>
        </p:nvSpPr>
        <p:spPr>
          <a:xfrm>
            <a:off x="428596" y="714356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Y"/>
          <p:cNvSpPr/>
          <p:nvPr/>
        </p:nvSpPr>
        <p:spPr>
          <a:xfrm>
            <a:off x="428596" y="4929198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Y"/>
          <p:cNvSpPr/>
          <p:nvPr/>
        </p:nvSpPr>
        <p:spPr>
          <a:xfrm>
            <a:off x="428596" y="3429000"/>
            <a:ext cx="357190" cy="32689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3214678" y="3286124"/>
            <a:ext cx="714379" cy="476253"/>
          </a:xfrm>
          <a:prstGeom prst="rect">
            <a:avLst/>
          </a:prstGeom>
          <a:noFill/>
        </p:spPr>
      </p:pic>
      <p:pic>
        <p:nvPicPr>
          <p:cNvPr id="9" name="Picture 2" descr="ᐈ Aceptar imágenes de stock, fotos aceptar simbolo | descargar en ..."/>
          <p:cNvPicPr>
            <a:picLocks noChangeAspect="1" noChangeArrowheads="1"/>
          </p:cNvPicPr>
          <p:nvPr/>
        </p:nvPicPr>
        <p:blipFill>
          <a:blip r:embed="rId2" cstate="print"/>
          <a:srcRect t="14911" r="43338" b="17493"/>
          <a:stretch>
            <a:fillRect/>
          </a:stretch>
        </p:blipFill>
        <p:spPr bwMode="auto">
          <a:xfrm>
            <a:off x="2357422" y="642918"/>
            <a:ext cx="714379" cy="476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Lección N°3: “Leyendo una historia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Abran sus textos en las páginas 20. Van a encontrar un diálogo acerca de un robot llamado “</a:t>
            </a:r>
            <a:r>
              <a:rPr lang="es-CL" dirty="0" err="1"/>
              <a:t>B</a:t>
            </a:r>
            <a:r>
              <a:rPr lang="es-CL" dirty="0" err="1" smtClean="0"/>
              <a:t>eep</a:t>
            </a:r>
            <a:r>
              <a:rPr lang="es-CL" dirty="0" smtClean="0"/>
              <a:t>”. Éste robot puede hacer algunas labores del hogar. Vamos a leer y descubrir cuáles son:</a:t>
            </a:r>
          </a:p>
          <a:p>
            <a:r>
              <a:rPr lang="es-CL" dirty="0" smtClean="0"/>
              <a:t>1.-Copien en sus cuadernos las palabras que posiblemente no sepan (New </a:t>
            </a:r>
            <a:r>
              <a:rPr lang="es-CL" dirty="0" err="1" smtClean="0"/>
              <a:t>words</a:t>
            </a:r>
            <a:r>
              <a:rPr lang="es-CL" dirty="0" smtClean="0"/>
              <a:t>).</a:t>
            </a:r>
          </a:p>
          <a:p>
            <a:r>
              <a:rPr lang="es-CL" dirty="0" smtClean="0"/>
              <a:t>2.-Lean el diálogo y descubran de qué se trata la historia.</a:t>
            </a:r>
          </a:p>
          <a:p>
            <a:r>
              <a:rPr lang="es-CL" dirty="0" smtClean="0"/>
              <a:t>3.-En su texto de estudio van a resolver los ejercicios de verdadero (True) o falso (False) que aparecen en la página 21 (los revisaremos la próxima lección).</a:t>
            </a:r>
          </a:p>
          <a:p>
            <a:pPr>
              <a:buNone/>
            </a:pPr>
            <a:endParaRPr lang="es-CL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Actividades</a:t>
            </a:r>
            <a:r>
              <a:rPr lang="en-GB" dirty="0" smtClean="0"/>
              <a:t> en el </a:t>
            </a:r>
            <a:r>
              <a:rPr lang="en-GB" dirty="0" err="1" smtClean="0"/>
              <a:t>cuaderno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1.- </a:t>
            </a:r>
            <a:r>
              <a:rPr lang="en-GB" dirty="0" err="1" smtClean="0"/>
              <a:t>Escribe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acciones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puede</a:t>
            </a:r>
            <a:r>
              <a:rPr lang="en-GB" dirty="0" smtClean="0"/>
              <a:t> </a:t>
            </a:r>
            <a:r>
              <a:rPr lang="en-GB" dirty="0" err="1" smtClean="0"/>
              <a:t>realizar</a:t>
            </a:r>
            <a:r>
              <a:rPr lang="en-GB" dirty="0" smtClean="0"/>
              <a:t> Beep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ayudar</a:t>
            </a:r>
            <a:r>
              <a:rPr lang="en-GB" dirty="0" smtClean="0"/>
              <a:t> en el </a:t>
            </a:r>
            <a:r>
              <a:rPr lang="en-GB" dirty="0" err="1" smtClean="0"/>
              <a:t>hogar</a:t>
            </a:r>
            <a:r>
              <a:rPr lang="en-GB" dirty="0" smtClean="0"/>
              <a:t>.</a:t>
            </a:r>
          </a:p>
          <a:p>
            <a:r>
              <a:rPr lang="en-GB" dirty="0" smtClean="0"/>
              <a:t>2.-Escribe en </a:t>
            </a:r>
            <a:r>
              <a:rPr lang="en-GB" dirty="0" err="1" smtClean="0"/>
              <a:t>español</a:t>
            </a:r>
            <a:r>
              <a:rPr lang="en-GB" dirty="0" smtClean="0"/>
              <a:t> lo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piensas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sucede</a:t>
            </a:r>
            <a:r>
              <a:rPr lang="en-GB" dirty="0" smtClean="0"/>
              <a:t> al final de la </a:t>
            </a:r>
            <a:r>
              <a:rPr lang="en-GB" dirty="0" err="1" smtClean="0"/>
              <a:t>historia</a:t>
            </a:r>
            <a:r>
              <a:rPr lang="en-GB" dirty="0" smtClean="0"/>
              <a:t> </a:t>
            </a:r>
            <a:r>
              <a:rPr lang="en-GB" dirty="0" err="1" smtClean="0"/>
              <a:t>cuando</a:t>
            </a:r>
            <a:r>
              <a:rPr lang="en-GB" dirty="0" smtClean="0"/>
              <a:t> Beep le dice a Sally </a:t>
            </a:r>
            <a:r>
              <a:rPr lang="en-GB" dirty="0" err="1" smtClean="0"/>
              <a:t>que</a:t>
            </a:r>
            <a:r>
              <a:rPr lang="en-GB" dirty="0" smtClean="0"/>
              <a:t> no </a:t>
            </a:r>
            <a:r>
              <a:rPr lang="en-GB" dirty="0" err="1" smtClean="0"/>
              <a:t>presione</a:t>
            </a:r>
            <a:r>
              <a:rPr lang="en-GB" dirty="0" smtClean="0"/>
              <a:t> el </a:t>
            </a:r>
            <a:r>
              <a:rPr lang="en-GB" dirty="0" err="1" smtClean="0"/>
              <a:t>botón</a:t>
            </a:r>
            <a:r>
              <a:rPr lang="en-GB" dirty="0" smtClean="0"/>
              <a:t> </a:t>
            </a:r>
            <a:r>
              <a:rPr lang="en-GB" dirty="0" err="1" smtClean="0"/>
              <a:t>rojo</a:t>
            </a:r>
            <a:r>
              <a:rPr lang="en-GB" dirty="0" smtClean="0"/>
              <a:t>.</a:t>
            </a:r>
          </a:p>
          <a:p>
            <a:r>
              <a:rPr lang="en-GB" dirty="0" smtClean="0"/>
              <a:t>3.-Escribe en </a:t>
            </a:r>
            <a:r>
              <a:rPr lang="en-GB" dirty="0" err="1" smtClean="0"/>
              <a:t>inglés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lista</a:t>
            </a:r>
            <a:r>
              <a:rPr lang="en-GB" dirty="0" smtClean="0"/>
              <a:t> de </a:t>
            </a:r>
            <a:r>
              <a:rPr lang="en-GB" dirty="0" err="1" smtClean="0"/>
              <a:t>actividades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realizas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ayudar</a:t>
            </a:r>
            <a:r>
              <a:rPr lang="en-GB" dirty="0" smtClean="0"/>
              <a:t> en casa (</a:t>
            </a:r>
            <a:r>
              <a:rPr lang="en-GB" dirty="0" err="1" smtClean="0"/>
              <a:t>puedes</a:t>
            </a:r>
            <a:r>
              <a:rPr lang="en-GB" dirty="0" smtClean="0"/>
              <a:t> </a:t>
            </a:r>
            <a:r>
              <a:rPr lang="en-GB" dirty="0" err="1" smtClean="0"/>
              <a:t>pedir</a:t>
            </a:r>
            <a:r>
              <a:rPr lang="en-GB" dirty="0" smtClean="0"/>
              <a:t> </a:t>
            </a:r>
            <a:r>
              <a:rPr lang="en-GB" dirty="0" err="1" smtClean="0"/>
              <a:t>ayuda</a:t>
            </a:r>
            <a:r>
              <a:rPr lang="en-GB" dirty="0" smtClean="0"/>
              <a:t> a </a:t>
            </a:r>
            <a:r>
              <a:rPr lang="en-GB" dirty="0" err="1" smtClean="0"/>
              <a:t>tus</a:t>
            </a:r>
            <a:r>
              <a:rPr lang="en-GB" dirty="0" smtClean="0"/>
              <a:t> padres).</a:t>
            </a:r>
          </a:p>
          <a:p>
            <a:pPr>
              <a:buNone/>
            </a:pPr>
            <a:r>
              <a:rPr lang="en-GB" dirty="0" err="1" smtClean="0"/>
              <a:t>Comencemos</a:t>
            </a:r>
            <a:r>
              <a:rPr lang="en-GB" dirty="0" smtClean="0"/>
              <a:t> la </a:t>
            </a:r>
            <a:r>
              <a:rPr lang="en-GB" dirty="0" err="1" smtClean="0"/>
              <a:t>lección</a:t>
            </a:r>
            <a:r>
              <a:rPr lang="en-GB" dirty="0" smtClean="0"/>
              <a:t>!!</a:t>
            </a:r>
            <a:endParaRPr lang="en-GB" dirty="0"/>
          </a:p>
        </p:txBody>
      </p:sp>
      <p:sp>
        <p:nvSpPr>
          <p:cNvPr id="4" name="3 Flecha derecha"/>
          <p:cNvSpPr/>
          <p:nvPr/>
        </p:nvSpPr>
        <p:spPr>
          <a:xfrm>
            <a:off x="7215206" y="5500702"/>
            <a:ext cx="11927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314" name="Picture 2" descr="Happy Face Emoji, PNG, 800x591px, Emoticon, Cartoon, Cheek, Comed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214950"/>
            <a:ext cx="1962530" cy="1414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Lesson 3: “Reading a story”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000108"/>
            <a:ext cx="5257808" cy="757230"/>
          </a:xfrm>
        </p:spPr>
        <p:txBody>
          <a:bodyPr/>
          <a:lstStyle/>
          <a:p>
            <a:r>
              <a:rPr lang="en-GB" dirty="0" smtClean="0"/>
              <a:t>Open your book on page 20</a:t>
            </a:r>
            <a:endParaRPr lang="en-GB" dirty="0"/>
          </a:p>
        </p:txBody>
      </p:sp>
      <p:sp>
        <p:nvSpPr>
          <p:cNvPr id="23554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5" name="Picture 3" descr="D:\Escritorio\pagina 20 5to.jpg"/>
          <p:cNvPicPr>
            <a:picLocks noChangeAspect="1" noChangeArrowheads="1"/>
          </p:cNvPicPr>
          <p:nvPr/>
        </p:nvPicPr>
        <p:blipFill>
          <a:blip r:embed="rId2"/>
          <a:srcRect t="29167" b="20833"/>
          <a:stretch>
            <a:fillRect/>
          </a:stretch>
        </p:blipFill>
        <p:spPr bwMode="auto">
          <a:xfrm>
            <a:off x="1857356" y="1785926"/>
            <a:ext cx="4572032" cy="470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Copy the vocabulary in your notebook: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3929090" cy="550072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somebody             =</a:t>
            </a:r>
          </a:p>
          <a:p>
            <a:r>
              <a:rPr lang="en-GB" dirty="0" smtClean="0"/>
              <a:t>Don’t touch          =</a:t>
            </a:r>
          </a:p>
          <a:p>
            <a:r>
              <a:rPr lang="en-GB" dirty="0" smtClean="0"/>
              <a:t>look at                   =</a:t>
            </a:r>
          </a:p>
          <a:p>
            <a:r>
              <a:rPr lang="en-GB" dirty="0" smtClean="0"/>
              <a:t>pushes                   =</a:t>
            </a:r>
          </a:p>
          <a:p>
            <a:r>
              <a:rPr lang="en-GB" dirty="0" smtClean="0"/>
              <a:t>talk                         =</a:t>
            </a:r>
          </a:p>
          <a:p>
            <a:r>
              <a:rPr lang="en-GB" dirty="0" smtClean="0"/>
              <a:t>show you               =</a:t>
            </a:r>
          </a:p>
          <a:p>
            <a:r>
              <a:rPr lang="en-GB" dirty="0" smtClean="0"/>
              <a:t>boring                     =</a:t>
            </a:r>
          </a:p>
          <a:p>
            <a:r>
              <a:rPr lang="en-GB" dirty="0" smtClean="0"/>
              <a:t>fly                             =</a:t>
            </a:r>
          </a:p>
          <a:p>
            <a:r>
              <a:rPr lang="en-GB" dirty="0" smtClean="0"/>
              <a:t>amazing                  =</a:t>
            </a:r>
          </a:p>
          <a:p>
            <a:r>
              <a:rPr lang="en-GB" dirty="0" smtClean="0"/>
              <a:t>What else               =</a:t>
            </a:r>
          </a:p>
          <a:p>
            <a:r>
              <a:rPr lang="en-GB" sz="3000" dirty="0" smtClean="0"/>
              <a:t>What’s happening?</a:t>
            </a:r>
            <a:r>
              <a:rPr lang="en-GB" dirty="0" smtClean="0"/>
              <a:t>=</a:t>
            </a:r>
          </a:p>
          <a:p>
            <a:endParaRPr lang="en-GB" dirty="0"/>
          </a:p>
        </p:txBody>
      </p:sp>
      <p:sp>
        <p:nvSpPr>
          <p:cNvPr id="4" name="3 CuadroTexto"/>
          <p:cNvSpPr txBox="1"/>
          <p:nvPr/>
        </p:nvSpPr>
        <p:spPr>
          <a:xfrm>
            <a:off x="4000496" y="85723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alguien</a:t>
            </a:r>
            <a:endParaRPr lang="es-CL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071934" y="128586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no toquen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071934" y="178592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mira</a:t>
            </a:r>
            <a:endParaRPr lang="es-CL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071934" y="221455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 </a:t>
            </a:r>
            <a:r>
              <a:rPr lang="es-CL" sz="2400" dirty="0" smtClean="0"/>
              <a:t>presiones</a:t>
            </a:r>
            <a:endParaRPr lang="es-CL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143372" y="26431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conversar</a:t>
            </a:r>
            <a:endParaRPr lang="es-CL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214810" y="357187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aburrido</a:t>
            </a:r>
            <a:endParaRPr lang="es-CL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214810" y="307181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mostrarte</a:t>
            </a:r>
            <a:endParaRPr lang="es-CL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86248" y="407194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volar</a:t>
            </a:r>
            <a:endParaRPr lang="es-CL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6248" y="450057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asombroso</a:t>
            </a:r>
            <a:endParaRPr lang="es-CL" sz="2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86248" y="500063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que más</a:t>
            </a:r>
            <a:endParaRPr lang="es-CL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4810" y="5500702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¿que está sucediendo?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592</Words>
  <Application>Microsoft Office PowerPoint</Application>
  <PresentationFormat>Presentación en pantalla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Queridos alumnos:</vt:lpstr>
      <vt:lpstr>El primer ejercicio que revisaremos era de repaso de la lección 1: (observar la tabla y responder si o no)</vt:lpstr>
      <vt:lpstr>Ahora revisaremos el ejercicio acerca del párrafo “In the evening” de la lección anterior:(page 14)</vt:lpstr>
      <vt:lpstr>Diapositiva 5</vt:lpstr>
      <vt:lpstr>Lección N°3: “Leyendo una historia”</vt:lpstr>
      <vt:lpstr>Actividades en el cuaderno:</vt:lpstr>
      <vt:lpstr>Lesson 3: “Reading a story”</vt:lpstr>
      <vt:lpstr>Copy the vocabulary in your notebook:</vt:lpstr>
      <vt:lpstr>   Read the story and circle True (      ) or False (      )</vt:lpstr>
      <vt:lpstr>Activities in your notebook:</vt:lpstr>
      <vt:lpstr>Links para reforzar los contenidos en las lecciones 1, 2 y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Rodrigo Del Rio Vera</dc:creator>
  <cp:lastModifiedBy>Rodrigo Del Rio Vera</cp:lastModifiedBy>
  <cp:revision>26</cp:revision>
  <dcterms:created xsi:type="dcterms:W3CDTF">2020-05-19T20:40:15Z</dcterms:created>
  <dcterms:modified xsi:type="dcterms:W3CDTF">2020-05-23T00:03:30Z</dcterms:modified>
</cp:coreProperties>
</file>