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9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4D10-5906-4439-8E31-8B086A163213}" type="datetimeFigureOut">
              <a:rPr lang="es-ES" smtClean="0"/>
              <a:t>14/06/2020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07109-0E6F-4B2D-A557-122E910027B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5000">
    <p:fad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1196752"/>
            <a:ext cx="8136904" cy="12961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TEXTO NARRATIVO</a:t>
            </a:r>
            <a:endParaRPr lang="es-ES" sz="3600" b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2636912"/>
            <a:ext cx="8208912" cy="338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b="1" dirty="0"/>
          </a:p>
        </p:txBody>
      </p:sp>
      <p:sp>
        <p:nvSpPr>
          <p:cNvPr id="6" name="5 Rectángulo"/>
          <p:cNvSpPr/>
          <p:nvPr/>
        </p:nvSpPr>
        <p:spPr>
          <a:xfrm>
            <a:off x="2731688" y="2967335"/>
            <a:ext cx="36806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 LEYENDA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~PP2410.WAV">
            <a:hlinkClick r:id="" action="ppaction://media"/>
          </p:cNvPr>
          <p:cNvPicPr>
            <a:picLocks noRot="1" noChangeAspect="1"/>
          </p:cNvPicPr>
          <p:nvPr>
            <a:wavAudioFile r:embed="rId1" name="~PP2410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843808" y="548680"/>
            <a:ext cx="3672408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2696"/>
            <a:ext cx="26393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755576" y="3933056"/>
            <a:ext cx="7920880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27584" y="2996953"/>
            <a:ext cx="6812204" cy="2952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s-E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¡</a:t>
            </a:r>
            <a:r>
              <a:rPr lang="es-E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FELICITACIONES</a:t>
            </a:r>
          </a:p>
          <a:p>
            <a:pPr algn="ctr"/>
            <a:r>
              <a:rPr lang="es-E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HAS TRABAJADO MUY            BIEN!!!!</a:t>
            </a:r>
            <a:endParaRPr lang="es-E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CARACTERÍSTICAS DE LA LEYENDA</a:t>
            </a:r>
            <a:b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95536" y="1700808"/>
            <a:ext cx="8352928" cy="2592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187624" y="2276872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3600" b="1" dirty="0" smtClean="0"/>
              <a:t>Son narraciones ficticias que se transmiten de generación en generación en forma oral.</a:t>
            </a:r>
            <a:endParaRPr lang="es-ES" sz="3600" dirty="0" smtClean="0"/>
          </a:p>
          <a:p>
            <a:endParaRPr lang="es-ES" dirty="0"/>
          </a:p>
        </p:txBody>
      </p:sp>
      <p:pic>
        <p:nvPicPr>
          <p:cNvPr id="7" name="~PP2122.WAV">
            <a:hlinkClick r:id="" action="ppaction://media"/>
          </p:cNvPr>
          <p:cNvPicPr>
            <a:picLocks noRot="1" noChangeAspect="1"/>
          </p:cNvPicPr>
          <p:nvPr>
            <a:wavAudioFile r:embed="rId1" name="~PP2122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228184" y="3789040"/>
            <a:ext cx="2304256" cy="276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419872" y="4238625"/>
            <a:ext cx="25146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39552" y="1628800"/>
            <a:ext cx="8136904" cy="259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Son anónimas, es decir, su autor es desconocido.</a:t>
            </a:r>
            <a:endParaRPr lang="es-ES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~PP1839.WAV">
            <a:hlinkClick r:id="" action="ppaction://media"/>
          </p:cNvPr>
          <p:cNvPicPr>
            <a:picLocks noRot="1" noChangeAspect="1"/>
          </p:cNvPicPr>
          <p:nvPr>
            <a:wavAudioFile r:embed="rId1" name="~PP1839.WAV"/>
          </p:nvPr>
        </p:nvPicPr>
        <p:blipFill>
          <a:blip r:embed="rId5" cstate="print"/>
          <a:stretch>
            <a:fillRect/>
          </a:stretch>
        </p:blipFill>
        <p:spPr>
          <a:xfrm>
            <a:off x="8667328" y="6381328"/>
            <a:ext cx="230610" cy="23061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539552" y="1124744"/>
            <a:ext cx="8064896" cy="38884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3600" b="1" dirty="0" smtClean="0">
                <a:solidFill>
                  <a:schemeClr val="bg1"/>
                </a:solidFill>
              </a:rPr>
              <a:t>Se basan en hechos verídicos o históricos a los cuales se le agregan elementos imaginarios.</a:t>
            </a:r>
            <a:endParaRPr lang="es-ES" sz="36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96136" y="3933056"/>
            <a:ext cx="2809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67544" y="332656"/>
            <a:ext cx="1872208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14888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483768" y="332656"/>
            <a:ext cx="6120680" cy="2376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627783" y="764704"/>
            <a:ext cx="5976665" cy="20162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INTENCION COMUNICATIVA DE LA LEYENDA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996952"/>
            <a:ext cx="828092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TRATAN DE EXPLICAR UN FENÓMENO NATURAL DE UNA LOCALIDAD.</a:t>
            </a:r>
            <a:endParaRPr lang="es-ES" sz="3600" b="1" dirty="0"/>
          </a:p>
        </p:txBody>
      </p:sp>
    </p:spTree>
  </p:cSld>
  <p:clrMapOvr>
    <a:masterClrMapping/>
  </p:clrMapOvr>
  <p:transition spd="slow" advClick="0" advTm="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789040"/>
            <a:ext cx="161297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1" y="404665"/>
            <a:ext cx="6984776" cy="163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419349"/>
            <a:ext cx="5708936" cy="38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2486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952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77072"/>
            <a:ext cx="40100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204864"/>
            <a:ext cx="25050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539552" y="0"/>
            <a:ext cx="1944216" cy="2592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620688"/>
            <a:ext cx="11906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915816" y="332656"/>
            <a:ext cx="583264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ALGUNAS LEYENDAS CHILENAS</a:t>
            </a:r>
            <a:endParaRPr lang="es-ES" sz="3600" b="1" dirty="0"/>
          </a:p>
        </p:txBody>
      </p:sp>
    </p:spTree>
  </p:cSld>
  <p:clrMapOvr>
    <a:masterClrMapping/>
  </p:clrMapOvr>
  <p:transition spd="slow" advClick="0" advTm="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2088231" cy="253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67544" y="2420888"/>
            <a:ext cx="8136904" cy="41044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Ahora te invito a leer la leyenda “La estrella de fuego”</a:t>
            </a:r>
          </a:p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https://www.youtube.com/watch?v=1Mja0n1xbkI&amp;feature=share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1296144" cy="200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051720" y="404664"/>
            <a:ext cx="6624736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987824" y="76470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Comentemos la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leyenda “La estrella de fueg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o”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2492896"/>
            <a:ext cx="8280920" cy="3744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852936"/>
            <a:ext cx="79717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97</Words>
  <Application>Microsoft Office PowerPoint</Application>
  <PresentationFormat>Presentación en pantalla (4:3)</PresentationFormat>
  <Paragraphs>16</Paragraphs>
  <Slides>10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 CARACTERÍSTICAS DE LA LEYENDA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Valued Acer Customer</cp:lastModifiedBy>
  <cp:revision>18</cp:revision>
  <dcterms:created xsi:type="dcterms:W3CDTF">2020-06-14T10:16:50Z</dcterms:created>
  <dcterms:modified xsi:type="dcterms:W3CDTF">2020-06-14T13:13:40Z</dcterms:modified>
</cp:coreProperties>
</file>