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1" r:id="rId6"/>
    <p:sldId id="260" r:id="rId7"/>
    <p:sldId id="26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9" autoAdjust="0"/>
    <p:restoredTop sz="94660"/>
  </p:normalViewPr>
  <p:slideViewPr>
    <p:cSldViewPr snapToGrid="0">
      <p:cViewPr varScale="1">
        <p:scale>
          <a:sx n="85" d="100"/>
          <a:sy n="85" d="100"/>
        </p:scale>
        <p:origin x="13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1774423" y="802298"/>
            <a:ext cx="8637073" cy="2920713"/>
          </a:xfrm>
        </p:spPr>
        <p:txBody>
          <a:bodyPr bIns="0" anchor="b">
            <a:normAutofit/>
          </a:bodyPr>
          <a:lstStyle>
            <a:lvl1pPr algn="ctr">
              <a:defRPr sz="66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774424" y="3724074"/>
            <a:ext cx="8637072" cy="977621"/>
          </a:xfrm>
        </p:spPr>
        <p:txBody>
          <a:bodyPr tIns="91440" bIns="91440">
            <a:normAutofit/>
          </a:bodyPr>
          <a:lstStyle>
            <a:lvl1pPr marL="0" indent="0" algn="ctr">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4/28/2020</a:t>
            </a:fld>
            <a:endParaRPr lang="en-US" dirty="0"/>
          </a:p>
        </p:txBody>
      </p:sp>
      <p:sp>
        <p:nvSpPr>
          <p:cNvPr id="5" name="Footer Placeholder 4"/>
          <p:cNvSpPr>
            <a:spLocks noGrp="1"/>
          </p:cNvSpPr>
          <p:nvPr>
            <p:ph type="ftr" sz="quarter" idx="11"/>
          </p:nvPr>
        </p:nvSpPr>
        <p:spPr>
          <a:xfrm>
            <a:off x="1451579" y="329307"/>
            <a:ext cx="5626774" cy="309201"/>
          </a:xfrm>
        </p:spPr>
        <p:txBody>
          <a:bodyPr/>
          <a:lstStyle/>
          <a:p>
            <a:endParaRPr lang="en-US" dirty="0"/>
          </a:p>
        </p:txBody>
      </p:sp>
      <p:sp>
        <p:nvSpPr>
          <p:cNvPr id="6" name="Slide Number Placeholder 5"/>
          <p:cNvSpPr>
            <a:spLocks noGrp="1"/>
          </p:cNvSpPr>
          <p:nvPr>
            <p:ph type="sldNum" sz="quarter" idx="12"/>
          </p:nvPr>
        </p:nvSpPr>
        <p:spPr>
          <a:xfrm>
            <a:off x="476834" y="798973"/>
            <a:ext cx="811019" cy="503578"/>
          </a:xfrm>
        </p:spPr>
        <p:txBody>
          <a:bodyPr/>
          <a:lstStyle/>
          <a:p>
            <a:fld id="{6D22F896-40B5-4ADD-8801-0D06FADFA095}" type="slidenum">
              <a:rPr lang="en-US" dirty="0"/>
              <a:t>‹Nº›</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27052" y="798973"/>
            <a:ext cx="1615742" cy="4659889"/>
          </a:xfrm>
        </p:spPr>
        <p:txBody>
          <a:bodyPr vert="eaVert"/>
          <a:lstStyle>
            <a:lvl1pPr algn="l">
              <a:defRPr/>
            </a:lvl1p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1444672" y="798973"/>
            <a:ext cx="7518654" cy="465988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ncho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1774423" y="1756130"/>
            <a:ext cx="8643154" cy="1969007"/>
          </a:xfrm>
        </p:spPr>
        <p:txBody>
          <a:bodyPr anchor="b">
            <a:normAutofit/>
          </a:bodyPr>
          <a:lstStyle>
            <a:lvl1pPr algn="ctr">
              <a:defRPr sz="36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1774423" y="3725137"/>
            <a:ext cx="8643154" cy="1093987"/>
          </a:xfrm>
        </p:spPr>
        <p:txBody>
          <a:bodyPr tIns="91440">
            <a:normAutofit/>
          </a:bodyPr>
          <a:lstStyle>
            <a:lvl1pPr marL="0" indent="0" algn="ct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48A87A34-81AB-432B-8DAE-1953F412C126}" type="datetimeFigureOut">
              <a:rPr lang="en-US" dirty="0"/>
              <a:t>4/28/2020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293577" cy="1059305"/>
          </a:xfrm>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1447331" y="2010878"/>
            <a:ext cx="4488654" cy="3448595"/>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6254140" y="2017343"/>
            <a:ext cx="4488654" cy="3441520"/>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295603" cy="1056319"/>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47191" y="2019549"/>
            <a:ext cx="4488794"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1447191" y="2824269"/>
            <a:ext cx="4488794" cy="2644457"/>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6256025" y="2023003"/>
            <a:ext cx="4488794"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6256025" y="2821491"/>
            <a:ext cx="4488794" cy="263737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4/28/2020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4/28/2020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4/28/2020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2961967" cy="2406518"/>
          </a:xfrm>
        </p:spPr>
        <p:txBody>
          <a:bodyPr anchor="b">
            <a:normAutofit/>
          </a:bodyPr>
          <a:lstStyle>
            <a:lvl1pPr algn="l">
              <a:defRPr sz="24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4730324" y="798974"/>
            <a:ext cx="6012470" cy="4658826"/>
          </a:xfrm>
        </p:spPr>
        <p:txBody>
          <a:bodyPr anchor="ct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1444671" y="3205491"/>
            <a:ext cx="2961967"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48A87A34-81AB-432B-8DAE-1953F412C126}" type="datetimeFigureOut">
              <a:rPr lang="en-US" dirty="0"/>
              <a:t>4/28/2020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grpSp>
        <p:nvGrpSpPr>
          <p:cNvPr id="9" name="Group 8"/>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blipFill dpi="0" rotWithShape="1">
              <a:blip r:embed="rId2">
                <a:alphaModFix amt="30000"/>
              </a:blip>
              <a:srcRect/>
              <a:tile tx="0" ty="0" sx="100000" sy="100000" flip="none" algn="ctr"/>
            </a:blip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extrusionH="76200" contourW="12700" prstMaterial="matte">
              <a:bevelT w="152400" h="50800" prst="softRound"/>
              <a:extrusionClr>
                <a:schemeClr val="tx2"/>
              </a:extrusionClr>
              <a:contourClr>
                <a:schemeClr val="bg2"/>
              </a:contourClr>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38100" cmpd="sng">
              <a:solidFill>
                <a:schemeClr val="tx2">
                  <a:lumMod val="25000"/>
                </a:schemeClr>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2"/>
            <a:ext cx="5532328" cy="1922299"/>
          </a:xfrm>
        </p:spPr>
        <p:txBody>
          <a:bodyPr anchor="b">
            <a:normAutofit/>
          </a:bodyPr>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50000"/>
              <a:lumOff val="50000"/>
              <a:alpha val="80000"/>
            </a:schemeClr>
          </a:solidFill>
          <a:ln w="9525" cap="sq">
            <a:noFill/>
            <a:miter lim="800000"/>
          </a:ln>
          <a:effectLst/>
        </p:spPr>
        <p:txBody>
          <a:bodyPr vert="horz" lIns="91440" tIns="45720" rIns="91440" bIns="45720" rtlCol="0" anchor="t">
            <a:normAutofit/>
          </a:bodyPr>
          <a:lstStyle>
            <a:lvl1pPr>
              <a:defRPr lang="en-US" sz="3200" dirty="0"/>
            </a:lvl1pPr>
          </a:lstStyle>
          <a:p>
            <a:pPr lvl="0" algn="ctr"/>
            <a:r>
              <a:rPr lang="es-ES"/>
              <a:t>Haga clic en el icono para agregar una imagen</a:t>
            </a:r>
            <a:endParaRPr lang="en-US" dirty="0"/>
          </a:p>
        </p:txBody>
      </p:sp>
      <p:sp>
        <p:nvSpPr>
          <p:cNvPr id="4" name="Text Placeholder 3"/>
          <p:cNvSpPr>
            <a:spLocks noGrp="1"/>
          </p:cNvSpPr>
          <p:nvPr>
            <p:ph type="body" sz="half" idx="2"/>
          </p:nvPr>
        </p:nvSpPr>
        <p:spPr>
          <a:xfrm>
            <a:off x="1450329" y="3059600"/>
            <a:ext cx="5524404" cy="2090134"/>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4/28/2020</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‹Nº›</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51579" y="804519"/>
            <a:ext cx="9291215" cy="1049235"/>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1451579" y="2015732"/>
            <a:ext cx="9291215" cy="3450613"/>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7242079"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4/28/2020</a:t>
            </a:fld>
            <a:endParaRPr lang="en-US" dirty="0"/>
          </a:p>
        </p:txBody>
      </p:sp>
      <p:sp>
        <p:nvSpPr>
          <p:cNvPr id="5" name="Footer Placeholder 4"/>
          <p:cNvSpPr>
            <a:spLocks noGrp="1"/>
          </p:cNvSpPr>
          <p:nvPr>
            <p:ph type="ftr" sz="quarter" idx="3"/>
          </p:nvPr>
        </p:nvSpPr>
        <p:spPr>
          <a:xfrm>
            <a:off x="1451579" y="329307"/>
            <a:ext cx="5626774"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‹Nº›</a:t>
            </a:fld>
            <a:endParaRPr lang="en-US" dirty="0"/>
          </a:p>
        </p:txBody>
      </p:sp>
      <p:sp>
        <p:nvSpPr>
          <p:cNvPr id="9" name="Rectangle 8"/>
          <p:cNvSpPr/>
          <p:nvPr/>
        </p:nvSpPr>
        <p:spPr>
          <a:xfrm>
            <a:off x="0" y="3622291"/>
            <a:ext cx="12192000" cy="2505984"/>
          </a:xfrm>
          <a:prstGeom prst="rect">
            <a:avLst/>
          </a:prstGeom>
          <a:gradFill flip="none" rotWithShape="1">
            <a:gsLst>
              <a:gs pos="0">
                <a:schemeClr val="bg2">
                  <a:alpha val="0"/>
                </a:schemeClr>
              </a:gs>
              <a:gs pos="100000">
                <a:schemeClr val="bg2">
                  <a:alpha val="8000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10" name="Picture 9"/>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a:xfrm>
            <a:off x="0" y="6129338"/>
            <a:ext cx="12192000" cy="742950"/>
          </a:xfrm>
          <a:prstGeom prst="rect">
            <a:avLst/>
          </a:prstGeom>
        </p:spPr>
      </p:pic>
      <p:cxnSp>
        <p:nvCxnSpPr>
          <p:cNvPr id="12" name="Straight Connector 11"/>
          <p:cNvCxnSpPr/>
          <p:nvPr/>
        </p:nvCxnSpPr>
        <p:spPr>
          <a:xfrm>
            <a:off x="0" y="6138142"/>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90000"/>
        </a:lnSpc>
        <a:spcBef>
          <a:spcPct val="0"/>
        </a:spcBef>
        <a:buNone/>
        <a:defRPr sz="3200" b="0" i="0" kern="1200" cap="all">
          <a:solidFill>
            <a:schemeClr val="accent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2.xml"/><Relationship Id="rId5" Type="http://schemas.openxmlformats.org/officeDocument/2006/relationships/image" Target="../media/image13.jpeg"/><Relationship Id="rId4" Type="http://schemas.openxmlformats.org/officeDocument/2006/relationships/image" Target="../media/image12.jpeg"/></Relationships>
</file>

<file path=ppt/slides/_rels/slide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hyperlink" Target="https://www.youtube.com/watch?v=JexZ3NIaoEw&amp;feature=player_embedded"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C7974C-26BB-40EB-B9C5-B3B3C9749727}"/>
              </a:ext>
            </a:extLst>
          </p:cNvPr>
          <p:cNvSpPr>
            <a:spLocks noGrp="1"/>
          </p:cNvSpPr>
          <p:nvPr>
            <p:ph type="ctrTitle"/>
          </p:nvPr>
        </p:nvSpPr>
        <p:spPr/>
        <p:txBody>
          <a:bodyPr/>
          <a:lstStyle/>
          <a:p>
            <a:r>
              <a:rPr lang="es-CL" dirty="0"/>
              <a:t>Galería de arte “</a:t>
            </a:r>
            <a:r>
              <a:rPr lang="es-CL" dirty="0" err="1"/>
              <a:t>geome</a:t>
            </a:r>
            <a:r>
              <a:rPr lang="es-CL" dirty="0"/>
              <a:t>-locura”</a:t>
            </a:r>
          </a:p>
        </p:txBody>
      </p:sp>
      <p:sp>
        <p:nvSpPr>
          <p:cNvPr id="3" name="Subtítulo 2">
            <a:extLst>
              <a:ext uri="{FF2B5EF4-FFF2-40B4-BE49-F238E27FC236}">
                <a16:creationId xmlns:a16="http://schemas.microsoft.com/office/drawing/2014/main" id="{EF466851-E876-4712-860B-B9DD989A9C06}"/>
              </a:ext>
            </a:extLst>
          </p:cNvPr>
          <p:cNvSpPr>
            <a:spLocks noGrp="1"/>
          </p:cNvSpPr>
          <p:nvPr>
            <p:ph type="subTitle" idx="1"/>
          </p:nvPr>
        </p:nvSpPr>
        <p:spPr/>
        <p:txBody>
          <a:bodyPr/>
          <a:lstStyle/>
          <a:p>
            <a:r>
              <a:rPr lang="es-CL" dirty="0"/>
              <a:t>6 básico </a:t>
            </a:r>
          </a:p>
          <a:p>
            <a:r>
              <a:rPr lang="es-CL" dirty="0"/>
              <a:t>Profe Nicolás Ibáñez </a:t>
            </a:r>
          </a:p>
        </p:txBody>
      </p:sp>
      <p:pic>
        <p:nvPicPr>
          <p:cNvPr id="4" name="Imagen 3" descr="Colegio Santa María de la Florida | Otro sitio de WordPress">
            <a:extLst>
              <a:ext uri="{FF2B5EF4-FFF2-40B4-BE49-F238E27FC236}">
                <a16:creationId xmlns:a16="http://schemas.microsoft.com/office/drawing/2014/main" id="{34B785AC-9371-47C5-8FF3-0E4EC1BC0803}"/>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11103610" y="6167543"/>
            <a:ext cx="862612" cy="583212"/>
          </a:xfrm>
          <a:prstGeom prst="rect">
            <a:avLst/>
          </a:prstGeom>
          <a:noFill/>
          <a:ln>
            <a:noFill/>
          </a:ln>
        </p:spPr>
      </p:pic>
    </p:spTree>
    <p:extLst>
      <p:ext uri="{BB962C8B-B14F-4D97-AF65-F5344CB8AC3E}">
        <p14:creationId xmlns:p14="http://schemas.microsoft.com/office/powerpoint/2010/main" val="27023041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BCBC60-2EA5-4D36-8E9B-5454F6012091}"/>
              </a:ext>
            </a:extLst>
          </p:cNvPr>
          <p:cNvSpPr>
            <a:spLocks noGrp="1"/>
          </p:cNvSpPr>
          <p:nvPr>
            <p:ph type="title"/>
          </p:nvPr>
        </p:nvSpPr>
        <p:spPr/>
        <p:txBody>
          <a:bodyPr/>
          <a:lstStyle/>
          <a:p>
            <a:r>
              <a:rPr lang="es-CL" dirty="0"/>
              <a:t>Matemática y arte </a:t>
            </a:r>
          </a:p>
        </p:txBody>
      </p:sp>
      <p:sp>
        <p:nvSpPr>
          <p:cNvPr id="3" name="Marcador de contenido 2">
            <a:extLst>
              <a:ext uri="{FF2B5EF4-FFF2-40B4-BE49-F238E27FC236}">
                <a16:creationId xmlns:a16="http://schemas.microsoft.com/office/drawing/2014/main" id="{CE9B0971-BC06-40E7-ABAF-C53B6AF1E932}"/>
              </a:ext>
            </a:extLst>
          </p:cNvPr>
          <p:cNvSpPr>
            <a:spLocks noGrp="1"/>
          </p:cNvSpPr>
          <p:nvPr>
            <p:ph idx="1"/>
          </p:nvPr>
        </p:nvSpPr>
        <p:spPr/>
        <p:txBody>
          <a:bodyPr/>
          <a:lstStyle/>
          <a:p>
            <a:r>
              <a:rPr lang="es-ES" dirty="0"/>
              <a:t>Siempre han estado siempre estrechamente vinculadas: el número de oro, las simetrías, las proporciones, la geometría, son elementos presentes en el arte; no en vano muchos grandes artistas de la historia han sido grandes matemáticos; se han apoyado en la matemática para expresar la realidad con un lenguaje artístico.</a:t>
            </a:r>
            <a:endParaRPr lang="es-CL" dirty="0"/>
          </a:p>
        </p:txBody>
      </p:sp>
      <p:pic>
        <p:nvPicPr>
          <p:cNvPr id="4100" name="Picture 4" descr="Resultado de imagen para cara de sorpresa emoticon | Emoticonos ...">
            <a:extLst>
              <a:ext uri="{FF2B5EF4-FFF2-40B4-BE49-F238E27FC236}">
                <a16:creationId xmlns:a16="http://schemas.microsoft.com/office/drawing/2014/main" id="{DE032691-2932-4369-A8E3-D1CA04A18AF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177309">
            <a:off x="9254244" y="4177295"/>
            <a:ext cx="2105025" cy="21717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9488462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506E81D-7573-4D59-9A85-A2864AD6B59E}"/>
              </a:ext>
            </a:extLst>
          </p:cNvPr>
          <p:cNvSpPr>
            <a:spLocks noGrp="1"/>
          </p:cNvSpPr>
          <p:nvPr>
            <p:ph type="title"/>
          </p:nvPr>
        </p:nvSpPr>
        <p:spPr/>
        <p:txBody>
          <a:bodyPr/>
          <a:lstStyle/>
          <a:p>
            <a:r>
              <a:rPr lang="es-CL" dirty="0"/>
              <a:t>Observa </a:t>
            </a:r>
          </a:p>
        </p:txBody>
      </p:sp>
      <p:sp>
        <p:nvSpPr>
          <p:cNvPr id="3" name="Marcador de contenido 2">
            <a:extLst>
              <a:ext uri="{FF2B5EF4-FFF2-40B4-BE49-F238E27FC236}">
                <a16:creationId xmlns:a16="http://schemas.microsoft.com/office/drawing/2014/main" id="{F4C18960-5ED6-4478-9D68-5288DA1D7E5A}"/>
              </a:ext>
            </a:extLst>
          </p:cNvPr>
          <p:cNvSpPr>
            <a:spLocks noGrp="1"/>
          </p:cNvSpPr>
          <p:nvPr>
            <p:ph idx="1"/>
          </p:nvPr>
        </p:nvSpPr>
        <p:spPr/>
        <p:txBody>
          <a:bodyPr/>
          <a:lstStyle/>
          <a:p>
            <a:r>
              <a:rPr lang="es-ES" dirty="0"/>
              <a:t>Muchas veces habrás observado que infinidad de objetos tienen formas geométricas tan definidas, que no es preciso forzar la imaginación para descubrir en ellos círculos, óvalos, cuadrados, triángulos, etc. Levanta ahora la cabeza y mira alrededor tuyo, ¿reconoces alguna forma geométrica en tu cuarto, tu casa, o ciudad...? Puedes recopilar fotos de tu entorno y trazar encima  con un rotulador, todas las formas geométricas que observas.</a:t>
            </a:r>
            <a:endParaRPr lang="es-CL" dirty="0"/>
          </a:p>
        </p:txBody>
      </p:sp>
      <p:pic>
        <p:nvPicPr>
          <p:cNvPr id="5122" name="Picture 2" descr="Emojis que no son lo que parecen| Shock.co">
            <a:extLst>
              <a:ext uri="{FF2B5EF4-FFF2-40B4-BE49-F238E27FC236}">
                <a16:creationId xmlns:a16="http://schemas.microsoft.com/office/drawing/2014/main" id="{54176760-5C33-419C-B821-04ADD807F4C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rot="19303359">
            <a:off x="381800" y="527069"/>
            <a:ext cx="1809400" cy="160413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117886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B9DDAC2-3B45-4FF4-B34A-FA54F679BE3F}"/>
              </a:ext>
            </a:extLst>
          </p:cNvPr>
          <p:cNvSpPr>
            <a:spLocks noGrp="1"/>
          </p:cNvSpPr>
          <p:nvPr>
            <p:ph type="title"/>
          </p:nvPr>
        </p:nvSpPr>
        <p:spPr>
          <a:xfrm>
            <a:off x="0" y="115897"/>
            <a:ext cx="6351416" cy="1049235"/>
          </a:xfrm>
        </p:spPr>
        <p:txBody>
          <a:bodyPr/>
          <a:lstStyle/>
          <a:p>
            <a:r>
              <a:rPr lang="es-CL" dirty="0"/>
              <a:t>Para que te inspires </a:t>
            </a:r>
          </a:p>
        </p:txBody>
      </p:sp>
      <p:pic>
        <p:nvPicPr>
          <p:cNvPr id="6146" name="Picture 2" descr="Manuel Espinosa">
            <a:extLst>
              <a:ext uri="{FF2B5EF4-FFF2-40B4-BE49-F238E27FC236}">
                <a16:creationId xmlns:a16="http://schemas.microsoft.com/office/drawing/2014/main" id="{9158E38D-8CF1-455B-A5A5-26E002EDFB9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98746" y="1396824"/>
            <a:ext cx="1905000" cy="2619375"/>
          </a:xfrm>
          <a:prstGeom prst="rect">
            <a:avLst/>
          </a:prstGeom>
          <a:noFill/>
          <a:extLst>
            <a:ext uri="{909E8E84-426E-40DD-AFC4-6F175D3DCCD1}">
              <a14:hiddenFill xmlns:a14="http://schemas.microsoft.com/office/drawing/2010/main">
                <a:solidFill>
                  <a:srgbClr val="FFFFFF"/>
                </a:solidFill>
              </a14:hiddenFill>
            </a:ext>
          </a:extLst>
        </p:spPr>
      </p:pic>
      <p:sp>
        <p:nvSpPr>
          <p:cNvPr id="4" name="CuadroTexto 3">
            <a:extLst>
              <a:ext uri="{FF2B5EF4-FFF2-40B4-BE49-F238E27FC236}">
                <a16:creationId xmlns:a16="http://schemas.microsoft.com/office/drawing/2014/main" id="{60F97125-26BC-4322-A04D-59FF291F1727}"/>
              </a:ext>
            </a:extLst>
          </p:cNvPr>
          <p:cNvSpPr txBox="1"/>
          <p:nvPr/>
        </p:nvSpPr>
        <p:spPr>
          <a:xfrm>
            <a:off x="1198746" y="4199467"/>
            <a:ext cx="2041165" cy="646331"/>
          </a:xfrm>
          <a:prstGeom prst="rect">
            <a:avLst/>
          </a:prstGeom>
          <a:noFill/>
        </p:spPr>
        <p:txBody>
          <a:bodyPr wrap="square" rtlCol="0">
            <a:spAutoFit/>
          </a:bodyPr>
          <a:lstStyle/>
          <a:p>
            <a:r>
              <a:rPr lang="es-CL" dirty="0"/>
              <a:t>Artista: Manuel Espinoza </a:t>
            </a:r>
          </a:p>
        </p:txBody>
      </p:sp>
      <p:pic>
        <p:nvPicPr>
          <p:cNvPr id="6148" name="Picture 4" descr="Alfredo Hlito">
            <a:extLst>
              <a:ext uri="{FF2B5EF4-FFF2-40B4-BE49-F238E27FC236}">
                <a16:creationId xmlns:a16="http://schemas.microsoft.com/office/drawing/2014/main" id="{D44AB70E-2D99-44AD-B77C-BA27CAE46DE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43677" y="1165132"/>
            <a:ext cx="1905000" cy="233362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a:extLst>
              <a:ext uri="{FF2B5EF4-FFF2-40B4-BE49-F238E27FC236}">
                <a16:creationId xmlns:a16="http://schemas.microsoft.com/office/drawing/2014/main" id="{20A3B520-E38A-4074-8364-FEB130462E91}"/>
              </a:ext>
            </a:extLst>
          </p:cNvPr>
          <p:cNvSpPr txBox="1"/>
          <p:nvPr/>
        </p:nvSpPr>
        <p:spPr>
          <a:xfrm>
            <a:off x="3675594" y="3693033"/>
            <a:ext cx="2041165" cy="646331"/>
          </a:xfrm>
          <a:prstGeom prst="rect">
            <a:avLst/>
          </a:prstGeom>
          <a:noFill/>
        </p:spPr>
        <p:txBody>
          <a:bodyPr wrap="square" rtlCol="0">
            <a:spAutoFit/>
          </a:bodyPr>
          <a:lstStyle/>
          <a:p>
            <a:r>
              <a:rPr lang="es-CL" dirty="0"/>
              <a:t>Artista: Alfredo Hito.</a:t>
            </a:r>
          </a:p>
        </p:txBody>
      </p:sp>
      <p:pic>
        <p:nvPicPr>
          <p:cNvPr id="6150" name="Picture 6" descr="Lisa Esteban">
            <a:extLst>
              <a:ext uri="{FF2B5EF4-FFF2-40B4-BE49-F238E27FC236}">
                <a16:creationId xmlns:a16="http://schemas.microsoft.com/office/drawing/2014/main" id="{BC73B9ED-58E1-4B05-8A82-0BC44A3C5B6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288607" y="1396824"/>
            <a:ext cx="1905000" cy="2638425"/>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id="{EF30294F-3028-4CA6-8DDE-31BD99300EED}"/>
              </a:ext>
            </a:extLst>
          </p:cNvPr>
          <p:cNvSpPr txBox="1"/>
          <p:nvPr/>
        </p:nvSpPr>
        <p:spPr>
          <a:xfrm>
            <a:off x="6096000" y="4199467"/>
            <a:ext cx="2041165" cy="646331"/>
          </a:xfrm>
          <a:prstGeom prst="rect">
            <a:avLst/>
          </a:prstGeom>
          <a:noFill/>
        </p:spPr>
        <p:txBody>
          <a:bodyPr wrap="square" rtlCol="0">
            <a:spAutoFit/>
          </a:bodyPr>
          <a:lstStyle/>
          <a:p>
            <a:r>
              <a:rPr lang="es-CL" dirty="0"/>
              <a:t>Artista: Esteban Lisa.</a:t>
            </a:r>
          </a:p>
        </p:txBody>
      </p:sp>
      <p:pic>
        <p:nvPicPr>
          <p:cNvPr id="6152" name="Picture 8" descr="Rubem Valentim">
            <a:extLst>
              <a:ext uri="{FF2B5EF4-FFF2-40B4-BE49-F238E27FC236}">
                <a16:creationId xmlns:a16="http://schemas.microsoft.com/office/drawing/2014/main" id="{A2F573F1-E022-4FC0-97A5-78BF870F483D}"/>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088254" y="1292048"/>
            <a:ext cx="1905000" cy="2724150"/>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a:extLst>
              <a:ext uri="{FF2B5EF4-FFF2-40B4-BE49-F238E27FC236}">
                <a16:creationId xmlns:a16="http://schemas.microsoft.com/office/drawing/2014/main" id="{D47947B4-2A43-437D-B3AF-19E3FF765637}"/>
              </a:ext>
            </a:extLst>
          </p:cNvPr>
          <p:cNvSpPr txBox="1"/>
          <p:nvPr/>
        </p:nvSpPr>
        <p:spPr>
          <a:xfrm>
            <a:off x="9088254" y="4298639"/>
            <a:ext cx="2041165" cy="646331"/>
          </a:xfrm>
          <a:prstGeom prst="rect">
            <a:avLst/>
          </a:prstGeom>
          <a:noFill/>
        </p:spPr>
        <p:txBody>
          <a:bodyPr wrap="square" rtlCol="0">
            <a:spAutoFit/>
          </a:bodyPr>
          <a:lstStyle/>
          <a:p>
            <a:r>
              <a:rPr lang="es-CL" dirty="0"/>
              <a:t>Artista: </a:t>
            </a:r>
            <a:r>
              <a:rPr lang="es-CL" dirty="0" err="1"/>
              <a:t>Rubem</a:t>
            </a:r>
            <a:r>
              <a:rPr lang="es-CL" dirty="0"/>
              <a:t> </a:t>
            </a:r>
            <a:r>
              <a:rPr lang="es-CL" dirty="0" err="1"/>
              <a:t>Valentim</a:t>
            </a:r>
            <a:r>
              <a:rPr lang="es-CL" dirty="0"/>
              <a:t>.</a:t>
            </a:r>
          </a:p>
        </p:txBody>
      </p:sp>
    </p:spTree>
    <p:extLst>
      <p:ext uri="{BB962C8B-B14F-4D97-AF65-F5344CB8AC3E}">
        <p14:creationId xmlns:p14="http://schemas.microsoft.com/office/powerpoint/2010/main" val="14374647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7038CE0-24E6-4CEE-8C35-881FAFA7B59B}"/>
              </a:ext>
            </a:extLst>
          </p:cNvPr>
          <p:cNvSpPr>
            <a:spLocks noGrp="1"/>
          </p:cNvSpPr>
          <p:nvPr>
            <p:ph type="title"/>
          </p:nvPr>
        </p:nvSpPr>
        <p:spPr>
          <a:xfrm>
            <a:off x="119490" y="194919"/>
            <a:ext cx="4881488" cy="1049235"/>
          </a:xfrm>
        </p:spPr>
        <p:txBody>
          <a:bodyPr/>
          <a:lstStyle/>
          <a:p>
            <a:r>
              <a:rPr lang="es-CL" dirty="0"/>
              <a:t>Para que te inspires </a:t>
            </a:r>
          </a:p>
        </p:txBody>
      </p:sp>
      <p:pic>
        <p:nvPicPr>
          <p:cNvPr id="7170" name="Picture 2" descr="Alfredo Volpi">
            <a:extLst>
              <a:ext uri="{FF2B5EF4-FFF2-40B4-BE49-F238E27FC236}">
                <a16:creationId xmlns:a16="http://schemas.microsoft.com/office/drawing/2014/main" id="{779C4520-621A-4441-8D36-DBD77421287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4434" y="1373011"/>
            <a:ext cx="3320345" cy="1787878"/>
          </a:xfrm>
          <a:prstGeom prst="rect">
            <a:avLst/>
          </a:prstGeom>
          <a:noFill/>
          <a:extLst>
            <a:ext uri="{909E8E84-426E-40DD-AFC4-6F175D3DCCD1}">
              <a14:hiddenFill xmlns:a14="http://schemas.microsoft.com/office/drawing/2010/main">
                <a:solidFill>
                  <a:srgbClr val="FFFFFF"/>
                </a:solidFill>
              </a14:hiddenFill>
            </a:ext>
          </a:extLst>
        </p:spPr>
      </p:pic>
      <p:sp>
        <p:nvSpPr>
          <p:cNvPr id="5" name="CuadroTexto 4">
            <a:extLst>
              <a:ext uri="{FF2B5EF4-FFF2-40B4-BE49-F238E27FC236}">
                <a16:creationId xmlns:a16="http://schemas.microsoft.com/office/drawing/2014/main" id="{FC41BB7C-526D-4E77-B396-340A46472E7A}"/>
              </a:ext>
            </a:extLst>
          </p:cNvPr>
          <p:cNvSpPr txBox="1"/>
          <p:nvPr/>
        </p:nvSpPr>
        <p:spPr>
          <a:xfrm>
            <a:off x="600435" y="3429000"/>
            <a:ext cx="2041165" cy="646331"/>
          </a:xfrm>
          <a:prstGeom prst="rect">
            <a:avLst/>
          </a:prstGeom>
          <a:noFill/>
        </p:spPr>
        <p:txBody>
          <a:bodyPr wrap="square" rtlCol="0">
            <a:spAutoFit/>
          </a:bodyPr>
          <a:lstStyle/>
          <a:p>
            <a:r>
              <a:rPr lang="es-CL" dirty="0"/>
              <a:t>Artista: Alfredo Volpi </a:t>
            </a:r>
          </a:p>
        </p:txBody>
      </p:sp>
      <p:pic>
        <p:nvPicPr>
          <p:cNvPr id="7172" name="Picture 4" descr="Alexandre Wollner">
            <a:extLst>
              <a:ext uri="{FF2B5EF4-FFF2-40B4-BE49-F238E27FC236}">
                <a16:creationId xmlns:a16="http://schemas.microsoft.com/office/drawing/2014/main" id="{D624072C-7FC8-4007-8544-3F8C5218E53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191000" y="1550635"/>
            <a:ext cx="1905000" cy="2695575"/>
          </a:xfrm>
          <a:prstGeom prst="rect">
            <a:avLst/>
          </a:prstGeom>
          <a:noFill/>
          <a:extLst>
            <a:ext uri="{909E8E84-426E-40DD-AFC4-6F175D3DCCD1}">
              <a14:hiddenFill xmlns:a14="http://schemas.microsoft.com/office/drawing/2010/main">
                <a:solidFill>
                  <a:srgbClr val="FFFFFF"/>
                </a:solidFill>
              </a14:hiddenFill>
            </a:ext>
          </a:extLst>
        </p:spPr>
      </p:pic>
      <p:sp>
        <p:nvSpPr>
          <p:cNvPr id="7" name="CuadroTexto 6">
            <a:extLst>
              <a:ext uri="{FF2B5EF4-FFF2-40B4-BE49-F238E27FC236}">
                <a16:creationId xmlns:a16="http://schemas.microsoft.com/office/drawing/2014/main" id="{B6271C6E-5439-4460-AAF8-E08BA4EEA31C}"/>
              </a:ext>
            </a:extLst>
          </p:cNvPr>
          <p:cNvSpPr txBox="1"/>
          <p:nvPr/>
        </p:nvSpPr>
        <p:spPr>
          <a:xfrm>
            <a:off x="3780367" y="4473669"/>
            <a:ext cx="2441221" cy="646331"/>
          </a:xfrm>
          <a:prstGeom prst="rect">
            <a:avLst/>
          </a:prstGeom>
          <a:noFill/>
        </p:spPr>
        <p:txBody>
          <a:bodyPr wrap="square" rtlCol="0">
            <a:spAutoFit/>
          </a:bodyPr>
          <a:lstStyle/>
          <a:p>
            <a:r>
              <a:rPr lang="es-CL" dirty="0"/>
              <a:t>Artista: Alexander </a:t>
            </a:r>
            <a:r>
              <a:rPr lang="es-CL" dirty="0" err="1"/>
              <a:t>Wollner</a:t>
            </a:r>
            <a:r>
              <a:rPr lang="es-CL" dirty="0"/>
              <a:t> </a:t>
            </a:r>
          </a:p>
        </p:txBody>
      </p:sp>
      <p:pic>
        <p:nvPicPr>
          <p:cNvPr id="7174" name="Picture 6" descr="Leo Matiz">
            <a:extLst>
              <a:ext uri="{FF2B5EF4-FFF2-40B4-BE49-F238E27FC236}">
                <a16:creationId xmlns:a16="http://schemas.microsoft.com/office/drawing/2014/main" id="{DBAB95FA-B0CE-4A54-A2F7-3EE7E65CF4A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91677" y="1066800"/>
            <a:ext cx="1905000" cy="2400300"/>
          </a:xfrm>
          <a:prstGeom prst="rect">
            <a:avLst/>
          </a:prstGeom>
          <a:noFill/>
          <a:extLst>
            <a:ext uri="{909E8E84-426E-40DD-AFC4-6F175D3DCCD1}">
              <a14:hiddenFill xmlns:a14="http://schemas.microsoft.com/office/drawing/2010/main">
                <a:solidFill>
                  <a:srgbClr val="FFFFFF"/>
                </a:solidFill>
              </a14:hiddenFill>
            </a:ext>
          </a:extLst>
        </p:spPr>
      </p:pic>
      <p:sp>
        <p:nvSpPr>
          <p:cNvPr id="9" name="CuadroTexto 8">
            <a:extLst>
              <a:ext uri="{FF2B5EF4-FFF2-40B4-BE49-F238E27FC236}">
                <a16:creationId xmlns:a16="http://schemas.microsoft.com/office/drawing/2014/main" id="{1C1BB218-37FD-4E00-8B2E-F241B2640ABB}"/>
              </a:ext>
            </a:extLst>
          </p:cNvPr>
          <p:cNvSpPr txBox="1"/>
          <p:nvPr/>
        </p:nvSpPr>
        <p:spPr>
          <a:xfrm>
            <a:off x="6632221" y="3599879"/>
            <a:ext cx="2441221" cy="646331"/>
          </a:xfrm>
          <a:prstGeom prst="rect">
            <a:avLst/>
          </a:prstGeom>
          <a:noFill/>
        </p:spPr>
        <p:txBody>
          <a:bodyPr wrap="square" rtlCol="0">
            <a:spAutoFit/>
          </a:bodyPr>
          <a:lstStyle/>
          <a:p>
            <a:r>
              <a:rPr lang="es-CL" dirty="0"/>
              <a:t>Artista: </a:t>
            </a:r>
            <a:r>
              <a:rPr lang="es-CL" dirty="0" err="1"/>
              <a:t>Slavador.Corratgé</a:t>
            </a:r>
            <a:r>
              <a:rPr lang="es-CL" dirty="0"/>
              <a:t>- </a:t>
            </a:r>
          </a:p>
        </p:txBody>
      </p:sp>
      <p:pic>
        <p:nvPicPr>
          <p:cNvPr id="7176" name="Picture 8" descr="José Pedro Costigliolo">
            <a:extLst>
              <a:ext uri="{FF2B5EF4-FFF2-40B4-BE49-F238E27FC236}">
                <a16:creationId xmlns:a16="http://schemas.microsoft.com/office/drawing/2014/main" id="{E3317A28-7414-47A7-B617-F5C1D24FC6A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534875" y="1550635"/>
            <a:ext cx="2161415" cy="1610254"/>
          </a:xfrm>
          <a:prstGeom prst="rect">
            <a:avLst/>
          </a:prstGeom>
          <a:noFill/>
          <a:extLst>
            <a:ext uri="{909E8E84-426E-40DD-AFC4-6F175D3DCCD1}">
              <a14:hiddenFill xmlns:a14="http://schemas.microsoft.com/office/drawing/2010/main">
                <a:solidFill>
                  <a:srgbClr val="FFFFFF"/>
                </a:solidFill>
              </a14:hiddenFill>
            </a:ext>
          </a:extLst>
        </p:spPr>
      </p:pic>
      <p:sp>
        <p:nvSpPr>
          <p:cNvPr id="11" name="CuadroTexto 10">
            <a:extLst>
              <a:ext uri="{FF2B5EF4-FFF2-40B4-BE49-F238E27FC236}">
                <a16:creationId xmlns:a16="http://schemas.microsoft.com/office/drawing/2014/main" id="{775EADEE-977B-4EE0-8762-7CD6B721465F}"/>
              </a:ext>
            </a:extLst>
          </p:cNvPr>
          <p:cNvSpPr txBox="1"/>
          <p:nvPr/>
        </p:nvSpPr>
        <p:spPr>
          <a:xfrm>
            <a:off x="9534875" y="3373946"/>
            <a:ext cx="2441221" cy="646331"/>
          </a:xfrm>
          <a:prstGeom prst="rect">
            <a:avLst/>
          </a:prstGeom>
          <a:noFill/>
        </p:spPr>
        <p:txBody>
          <a:bodyPr wrap="square" rtlCol="0">
            <a:spAutoFit/>
          </a:bodyPr>
          <a:lstStyle/>
          <a:p>
            <a:r>
              <a:rPr lang="es-CL" dirty="0"/>
              <a:t>Artista: José Pedro </a:t>
            </a:r>
            <a:r>
              <a:rPr lang="es-CL" dirty="0" err="1"/>
              <a:t>Costigliolo</a:t>
            </a:r>
            <a:endParaRPr lang="es-CL" dirty="0"/>
          </a:p>
        </p:txBody>
      </p:sp>
    </p:spTree>
    <p:extLst>
      <p:ext uri="{BB962C8B-B14F-4D97-AF65-F5344CB8AC3E}">
        <p14:creationId xmlns:p14="http://schemas.microsoft.com/office/powerpoint/2010/main" val="6076592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1617A0-D0A6-4A1D-9FB9-19083122EDEF}"/>
              </a:ext>
            </a:extLst>
          </p:cNvPr>
          <p:cNvSpPr>
            <a:spLocks noGrp="1"/>
          </p:cNvSpPr>
          <p:nvPr>
            <p:ph type="title"/>
          </p:nvPr>
        </p:nvSpPr>
        <p:spPr>
          <a:xfrm>
            <a:off x="304800" y="194919"/>
            <a:ext cx="4646794" cy="1049235"/>
          </a:xfrm>
        </p:spPr>
        <p:txBody>
          <a:bodyPr/>
          <a:lstStyle/>
          <a:p>
            <a:r>
              <a:rPr lang="es-CL" dirty="0"/>
              <a:t>Desafío </a:t>
            </a:r>
          </a:p>
        </p:txBody>
      </p:sp>
      <p:pic>
        <p:nvPicPr>
          <p:cNvPr id="4" name="Imagen 3">
            <a:extLst>
              <a:ext uri="{FF2B5EF4-FFF2-40B4-BE49-F238E27FC236}">
                <a16:creationId xmlns:a16="http://schemas.microsoft.com/office/drawing/2014/main" id="{0A890588-0A4F-4562-9093-6A820A49FA27}"/>
              </a:ext>
            </a:extLst>
          </p:cNvPr>
          <p:cNvPicPr>
            <a:picLocks noChangeAspect="1"/>
          </p:cNvPicPr>
          <p:nvPr/>
        </p:nvPicPr>
        <p:blipFill>
          <a:blip r:embed="rId2"/>
          <a:stretch>
            <a:fillRect/>
          </a:stretch>
        </p:blipFill>
        <p:spPr>
          <a:xfrm>
            <a:off x="1945984" y="1147840"/>
            <a:ext cx="8484949" cy="4562320"/>
          </a:xfrm>
          <a:prstGeom prst="rect">
            <a:avLst/>
          </a:prstGeom>
        </p:spPr>
      </p:pic>
    </p:spTree>
    <p:extLst>
      <p:ext uri="{BB962C8B-B14F-4D97-AF65-F5344CB8AC3E}">
        <p14:creationId xmlns:p14="http://schemas.microsoft.com/office/powerpoint/2010/main" val="11256714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8E88C42-6F04-4457-9646-21B00298160E}"/>
              </a:ext>
            </a:extLst>
          </p:cNvPr>
          <p:cNvSpPr>
            <a:spLocks noGrp="1"/>
          </p:cNvSpPr>
          <p:nvPr>
            <p:ph type="title"/>
          </p:nvPr>
        </p:nvSpPr>
        <p:spPr/>
        <p:txBody>
          <a:bodyPr/>
          <a:lstStyle/>
          <a:p>
            <a:r>
              <a:rPr lang="es-CL" dirty="0"/>
              <a:t>Finalmente anímate a</a:t>
            </a:r>
          </a:p>
        </p:txBody>
      </p:sp>
      <p:sp>
        <p:nvSpPr>
          <p:cNvPr id="6" name="Marcador de contenido 5">
            <a:extLst>
              <a:ext uri="{FF2B5EF4-FFF2-40B4-BE49-F238E27FC236}">
                <a16:creationId xmlns:a16="http://schemas.microsoft.com/office/drawing/2014/main" id="{3E940F95-EF87-4575-84DD-235E9EC8D89D}"/>
              </a:ext>
            </a:extLst>
          </p:cNvPr>
          <p:cNvSpPr>
            <a:spLocks noGrp="1"/>
          </p:cNvSpPr>
          <p:nvPr>
            <p:ph idx="1"/>
          </p:nvPr>
        </p:nvSpPr>
        <p:spPr>
          <a:xfrm>
            <a:off x="1451579" y="4417110"/>
            <a:ext cx="9291215" cy="1049235"/>
          </a:xfrm>
        </p:spPr>
        <p:txBody>
          <a:bodyPr/>
          <a:lstStyle/>
          <a:p>
            <a:pPr marL="0" indent="0">
              <a:buNone/>
            </a:pPr>
            <a:r>
              <a:rPr lang="es-CL" dirty="0">
                <a:hlinkClick r:id="rId2"/>
              </a:rPr>
              <a:t>https://www.youtube.com/watch?v=JexZ3NIaoEw&amp;feature=player_embedded</a:t>
            </a:r>
            <a:endParaRPr lang="es-CL" dirty="0"/>
          </a:p>
        </p:txBody>
      </p:sp>
      <p:pic>
        <p:nvPicPr>
          <p:cNvPr id="7" name="Imagen 6">
            <a:extLst>
              <a:ext uri="{FF2B5EF4-FFF2-40B4-BE49-F238E27FC236}">
                <a16:creationId xmlns:a16="http://schemas.microsoft.com/office/drawing/2014/main" id="{6DC4E63C-7EE2-4FEE-822D-44FB7AD287C9}"/>
              </a:ext>
            </a:extLst>
          </p:cNvPr>
          <p:cNvPicPr>
            <a:picLocks noChangeAspect="1"/>
          </p:cNvPicPr>
          <p:nvPr/>
        </p:nvPicPr>
        <p:blipFill>
          <a:blip r:embed="rId3"/>
          <a:stretch>
            <a:fillRect/>
          </a:stretch>
        </p:blipFill>
        <p:spPr>
          <a:xfrm>
            <a:off x="2090452" y="1968220"/>
            <a:ext cx="7358348" cy="1643435"/>
          </a:xfrm>
          <a:prstGeom prst="rect">
            <a:avLst/>
          </a:prstGeom>
        </p:spPr>
      </p:pic>
    </p:spTree>
    <p:extLst>
      <p:ext uri="{BB962C8B-B14F-4D97-AF65-F5344CB8AC3E}">
        <p14:creationId xmlns:p14="http://schemas.microsoft.com/office/powerpoint/2010/main" val="2299554346"/>
      </p:ext>
    </p:extLst>
  </p:cSld>
  <p:clrMapOvr>
    <a:masterClrMapping/>
  </p:clrMapOvr>
</p:sld>
</file>

<file path=ppt/theme/theme1.xml><?xml version="1.0" encoding="utf-8"?>
<a:theme xmlns:a="http://schemas.openxmlformats.org/drawingml/2006/main" name="Galería">
  <a:themeElements>
    <a:clrScheme name="Gallery">
      <a:dk1>
        <a:sysClr val="windowText" lastClr="000000"/>
      </a:dk1>
      <a:lt1>
        <a:sysClr val="window" lastClr="FFFFFF"/>
      </a:lt1>
      <a:dk2>
        <a:srgbClr val="454545"/>
      </a:dk2>
      <a:lt2>
        <a:srgbClr val="DFD9D5"/>
      </a:lt2>
      <a:accent1>
        <a:srgbClr val="FB8C29"/>
      </a:accent1>
      <a:accent2>
        <a:srgbClr val="F2C351"/>
      </a:accent2>
      <a:accent3>
        <a:srgbClr val="D0CBA5"/>
      </a:accent3>
      <a:accent4>
        <a:srgbClr val="A2C476"/>
      </a:accent4>
      <a:accent5>
        <a:srgbClr val="57C293"/>
      </a:accent5>
      <a:accent6>
        <a:srgbClr val="06BFDE"/>
      </a:accent6>
      <a:hlink>
        <a:srgbClr val="FBAE29"/>
      </a:hlink>
      <a:folHlink>
        <a:srgbClr val="EDC47E"/>
      </a:folHlink>
    </a:clrScheme>
    <a:fontScheme name="Gallery">
      <a:majorFont>
        <a:latin typeface="Rockwell" panose="020606030202050204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BB5F5D82-B5E9-469E-A815-C655ED4AF243}"/>
    </a:ext>
  </a:extLst>
</a:theme>
</file>

<file path=docProps/app.xml><?xml version="1.0" encoding="utf-8"?>
<Properties xmlns="http://schemas.openxmlformats.org/officeDocument/2006/extended-properties" xmlns:vt="http://schemas.openxmlformats.org/officeDocument/2006/docPropsVTypes">
  <Template>TM10001114[[fn=Galería]]</Template>
  <TotalTime>41</TotalTime>
  <Words>219</Words>
  <Application>Microsoft Office PowerPoint</Application>
  <PresentationFormat>Panorámica</PresentationFormat>
  <Paragraphs>20</Paragraphs>
  <Slides>7</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7</vt:i4>
      </vt:variant>
    </vt:vector>
  </HeadingPairs>
  <TitlesOfParts>
    <vt:vector size="10" baseType="lpstr">
      <vt:lpstr>Arial</vt:lpstr>
      <vt:lpstr>Rockwell</vt:lpstr>
      <vt:lpstr>Galería</vt:lpstr>
      <vt:lpstr>Galería de arte “geome-locura”</vt:lpstr>
      <vt:lpstr>Matemática y arte </vt:lpstr>
      <vt:lpstr>Observa </vt:lpstr>
      <vt:lpstr>Para que te inspires </vt:lpstr>
      <vt:lpstr>Para que te inspires </vt:lpstr>
      <vt:lpstr>Desafío </vt:lpstr>
      <vt:lpstr>Finalmente anímate 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Galería de arte “collage”</dc:title>
  <dc:creator>Erick Ibañez</dc:creator>
  <cp:lastModifiedBy>Erick Ibañez</cp:lastModifiedBy>
  <cp:revision>5</cp:revision>
  <dcterms:created xsi:type="dcterms:W3CDTF">2020-04-28T15:59:54Z</dcterms:created>
  <dcterms:modified xsi:type="dcterms:W3CDTF">2020-04-28T16:46:49Z</dcterms:modified>
</cp:coreProperties>
</file>