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81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736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9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598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11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239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15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73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512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54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510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94D593F-F5FC-40A5-B487-CF896C9529C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31841B-6753-42B5-A7B5-C840F0F25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60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5F9D9-6BC9-4631-98FC-A7F7C1D812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El agua y su importancia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DE5D7D-E7E7-48A2-9E72-E4BC43C612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Nombre:</a:t>
            </a:r>
          </a:p>
          <a:p>
            <a:r>
              <a:rPr lang="es-CL" dirty="0"/>
              <a:t>Asignatura: Tecnología</a:t>
            </a:r>
          </a:p>
          <a:p>
            <a:r>
              <a:rPr lang="es-CL" dirty="0"/>
              <a:t>Curso:</a:t>
            </a:r>
          </a:p>
        </p:txBody>
      </p:sp>
    </p:spTree>
    <p:extLst>
      <p:ext uri="{BB962C8B-B14F-4D97-AF65-F5344CB8AC3E}">
        <p14:creationId xmlns:p14="http://schemas.microsoft.com/office/powerpoint/2010/main" val="58135543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CC6E7-1928-4F9A-BCD3-0954ED5E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Agua dulce y salada del planeta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68590F-23CE-467E-8F27-633E835515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B9DEECE-54A2-4C95-B82B-8C67BE0088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493281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FE182-E7B2-48E2-92B6-D88E6365F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la contaminación del agua?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7A415E-D9D9-4FAA-BFDC-B5B0BA603D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59DF23-DA25-41A6-94C8-986A01C3AE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044012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6C037-ADEB-46F1-B15E-91DF8299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Causas de la contaminación del agua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D22EA1-9B3A-4D43-B782-45EDE00D1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D59D37-72EB-4687-894D-132706027E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278949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F8577-A9DF-4F0E-9B8D-5BDF2B23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Consecuencias de la contaminación del agua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7555A8-F65C-4D6B-AD45-F043F002EE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811763-2C6B-4EF7-9B82-1A1A15A3A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7894397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FED1D-B6F5-4BEC-BAF7-881CFC2C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podemos hacer para evitar esto?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A242DE-CB49-43D5-9F51-172CE43A1A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BB934E-CB40-4C4C-A7D2-1B7EEE4901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8559562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46A98-BD0E-4A51-B0C2-E08C8D12B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Entonces, la importancia del agua es…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801A5BE-AC7C-4034-A937-D0AC207CA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778702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7580AA4-3BA5-4C7F-BE0B-BFA0FCD330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Muchas gracias 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F31BD30-1323-425C-A739-0BD30DE59C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499369589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43F62-87B6-419C-9AF5-D6944CD50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Autoevaluación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17D6851-9552-4A03-8213-80ADDAB6B9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697646"/>
              </p:ext>
            </p:extLst>
          </p:nvPr>
        </p:nvGraphicFramePr>
        <p:xfrm>
          <a:off x="1143000" y="2057400"/>
          <a:ext cx="987266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8791">
                  <a:extLst>
                    <a:ext uri="{9D8B030D-6E8A-4147-A177-3AD203B41FA5}">
                      <a16:colId xmlns:a16="http://schemas.microsoft.com/office/drawing/2014/main" val="4224354291"/>
                    </a:ext>
                  </a:extLst>
                </a:gridCol>
                <a:gridCol w="1484244">
                  <a:extLst>
                    <a:ext uri="{9D8B030D-6E8A-4147-A177-3AD203B41FA5}">
                      <a16:colId xmlns:a16="http://schemas.microsoft.com/office/drawing/2014/main" val="2287047855"/>
                    </a:ext>
                  </a:extLst>
                </a:gridCol>
                <a:gridCol w="1659626">
                  <a:extLst>
                    <a:ext uri="{9D8B030D-6E8A-4147-A177-3AD203B41FA5}">
                      <a16:colId xmlns:a16="http://schemas.microsoft.com/office/drawing/2014/main" val="3428960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Logrado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Por lograr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29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¿Escribí el título de la presentación?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9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¿Escribí los títulos de cada diapositiva?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802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¿Inserté el número de diapositivas correspondientes?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789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¿Usé los diseños de diapositivas correspondientes?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43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¿Escogí un diseño de presentación?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256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¿Inserté transiciones a las diapositivas?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120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¿Guardé la presentación?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/>
                        <a:t>X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76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444387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9</TotalTime>
  <Words>122</Words>
  <Application>Microsoft Office PowerPoint</Application>
  <PresentationFormat>Panorámica</PresentationFormat>
  <Paragraphs>30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Corbel</vt:lpstr>
      <vt:lpstr>Base</vt:lpstr>
      <vt:lpstr>El agua y su importancia</vt:lpstr>
      <vt:lpstr>Agua dulce y salada del planeta</vt:lpstr>
      <vt:lpstr>¿Qué es la contaminación del agua?</vt:lpstr>
      <vt:lpstr>Causas de la contaminación del agua</vt:lpstr>
      <vt:lpstr>Consecuencias de la contaminación del agua</vt:lpstr>
      <vt:lpstr>¿Qué podemos hacer para evitar esto?</vt:lpstr>
      <vt:lpstr>Entonces, la importancia del agua es…</vt:lpstr>
      <vt:lpstr>Muchas gracias </vt:lpstr>
      <vt:lpstr>Autoevaluación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agua y su importancia</dc:title>
  <dc:creator>Valeria Bravo</dc:creator>
  <cp:lastModifiedBy>Valeria Bravo</cp:lastModifiedBy>
  <cp:revision>2</cp:revision>
  <dcterms:created xsi:type="dcterms:W3CDTF">2020-04-25T18:54:55Z</dcterms:created>
  <dcterms:modified xsi:type="dcterms:W3CDTF">2020-04-25T19:04:29Z</dcterms:modified>
</cp:coreProperties>
</file>