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65" r:id="rId5"/>
    <p:sldId id="267" r:id="rId6"/>
    <p:sldId id="259" r:id="rId7"/>
    <p:sldId id="268" r:id="rId8"/>
    <p:sldId id="280" r:id="rId9"/>
    <p:sldId id="269" r:id="rId10"/>
    <p:sldId id="270" r:id="rId11"/>
    <p:sldId id="275" r:id="rId12"/>
    <p:sldId id="273" r:id="rId13"/>
    <p:sldId id="272" r:id="rId14"/>
    <p:sldId id="271" r:id="rId15"/>
    <p:sldId id="276" r:id="rId16"/>
    <p:sldId id="278" r:id="rId17"/>
    <p:sldId id="279"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72" d="100"/>
          <a:sy n="72" d="100"/>
        </p:scale>
        <p:origin x="61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9F6D44-54AF-46BD-AB97-8658DE88A98D}"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6EA59682-ADE2-4FB1-82F5-43A4BF3CF56A}">
      <dgm:prSet custT="1"/>
      <dgm:spPr/>
      <dgm:t>
        <a:bodyPr/>
        <a:lstStyle/>
        <a:p>
          <a:pPr>
            <a:lnSpc>
              <a:spcPct val="100000"/>
            </a:lnSpc>
          </a:pPr>
          <a:r>
            <a:rPr lang="es-MX" sz="2400" dirty="0"/>
            <a:t>Identificar un plano o un mapa.</a:t>
          </a:r>
          <a:endParaRPr lang="en-US" sz="2400" dirty="0"/>
        </a:p>
      </dgm:t>
    </dgm:pt>
    <dgm:pt modelId="{D64E28D7-3C3D-452A-8DCF-DF48CE3AD8A9}" type="parTrans" cxnId="{CF29BE2F-1AC0-4F8E-BA31-CF5528D21247}">
      <dgm:prSet/>
      <dgm:spPr/>
      <dgm:t>
        <a:bodyPr/>
        <a:lstStyle/>
        <a:p>
          <a:endParaRPr lang="en-US"/>
        </a:p>
      </dgm:t>
    </dgm:pt>
    <dgm:pt modelId="{D628A859-BFC2-4135-9D69-483BC62670CA}" type="sibTrans" cxnId="{CF29BE2F-1AC0-4F8E-BA31-CF5528D21247}">
      <dgm:prSet/>
      <dgm:spPr/>
      <dgm:t>
        <a:bodyPr/>
        <a:lstStyle/>
        <a:p>
          <a:endParaRPr lang="en-US"/>
        </a:p>
      </dgm:t>
    </dgm:pt>
    <dgm:pt modelId="{14D6DC59-C135-4E72-A21D-89E480DD9C2F}">
      <dgm:prSet custT="1"/>
      <dgm:spPr/>
      <dgm:t>
        <a:bodyPr/>
        <a:lstStyle/>
        <a:p>
          <a:pPr>
            <a:lnSpc>
              <a:spcPct val="100000"/>
            </a:lnSpc>
          </a:pPr>
          <a:r>
            <a:rPr lang="es-MX" sz="2400" dirty="0"/>
            <a:t>Utilizar la rosa de los vientos.</a:t>
          </a:r>
          <a:endParaRPr lang="en-US" sz="2400" dirty="0"/>
        </a:p>
      </dgm:t>
    </dgm:pt>
    <dgm:pt modelId="{E183C505-6EE4-4F1D-9541-82B75A6F6BBB}" type="parTrans" cxnId="{39CFBE40-0CE6-4D7A-B900-9F3180F3C764}">
      <dgm:prSet/>
      <dgm:spPr/>
      <dgm:t>
        <a:bodyPr/>
        <a:lstStyle/>
        <a:p>
          <a:endParaRPr lang="en-US"/>
        </a:p>
      </dgm:t>
    </dgm:pt>
    <dgm:pt modelId="{593B7041-98D5-48D1-8B8F-7AFF10A3B60C}" type="sibTrans" cxnId="{39CFBE40-0CE6-4D7A-B900-9F3180F3C764}">
      <dgm:prSet/>
      <dgm:spPr/>
      <dgm:t>
        <a:bodyPr/>
        <a:lstStyle/>
        <a:p>
          <a:endParaRPr lang="en-US"/>
        </a:p>
      </dgm:t>
    </dgm:pt>
    <dgm:pt modelId="{92686542-8C14-4CAF-8E2A-FAD6E8894D0D}">
      <dgm:prSet custT="1"/>
      <dgm:spPr/>
      <dgm:t>
        <a:bodyPr/>
        <a:lstStyle/>
        <a:p>
          <a:pPr>
            <a:lnSpc>
              <a:spcPct val="100000"/>
            </a:lnSpc>
          </a:pPr>
          <a:r>
            <a:rPr lang="es-MX" sz="2000" dirty="0"/>
            <a:t>Manejar herramientas cartográficas, como cuadrículas, planos y líneas de referencia, para orientarnos en el espacio. </a:t>
          </a:r>
          <a:endParaRPr lang="en-US" sz="2000" dirty="0"/>
        </a:p>
      </dgm:t>
    </dgm:pt>
    <dgm:pt modelId="{9D57436D-D19C-4B76-B69F-837E5D49F910}" type="parTrans" cxnId="{6D1735C8-D5DE-45EC-971B-0D78EC34B0D4}">
      <dgm:prSet/>
      <dgm:spPr/>
      <dgm:t>
        <a:bodyPr/>
        <a:lstStyle/>
        <a:p>
          <a:endParaRPr lang="en-US"/>
        </a:p>
      </dgm:t>
    </dgm:pt>
    <dgm:pt modelId="{53506037-1422-49CF-AB2B-93B889C7CF11}" type="sibTrans" cxnId="{6D1735C8-D5DE-45EC-971B-0D78EC34B0D4}">
      <dgm:prSet/>
      <dgm:spPr/>
      <dgm:t>
        <a:bodyPr/>
        <a:lstStyle/>
        <a:p>
          <a:endParaRPr lang="en-US"/>
        </a:p>
      </dgm:t>
    </dgm:pt>
    <dgm:pt modelId="{A252C960-E0C8-4D1A-9907-1B607C427553}">
      <dgm:prSet custT="1"/>
      <dgm:spPr/>
      <dgm:t>
        <a:bodyPr/>
        <a:lstStyle/>
        <a:p>
          <a:pPr>
            <a:lnSpc>
              <a:spcPct val="100000"/>
            </a:lnSpc>
          </a:pPr>
          <a:r>
            <a:rPr lang="es-MX" sz="2000" dirty="0"/>
            <a:t>Distinguir líneas de referencia de la Tierra, hemisferios, polos, continentes y océanos en mapas.</a:t>
          </a:r>
        </a:p>
        <a:p>
          <a:pPr>
            <a:lnSpc>
              <a:spcPct val="100000"/>
            </a:lnSpc>
          </a:pPr>
          <a:endParaRPr lang="es-MX" sz="2000" dirty="0"/>
        </a:p>
        <a:p>
          <a:pPr>
            <a:lnSpc>
              <a:spcPct val="100000"/>
            </a:lnSpc>
          </a:pPr>
          <a:r>
            <a:rPr lang="es-MX" sz="2000" dirty="0"/>
            <a:t> Identificar y ubicar en mapas las principales zonas climáticas del mundo y dar ejemplos de distintos paisajes que pueden encontrarse en estas zonas. </a:t>
          </a:r>
          <a:endParaRPr lang="en-US" sz="2000" dirty="0"/>
        </a:p>
      </dgm:t>
    </dgm:pt>
    <dgm:pt modelId="{A03600E5-694C-4552-BD5B-172068058EF0}" type="parTrans" cxnId="{DE1F8055-06EA-4222-9AE5-E8BA634DF91A}">
      <dgm:prSet/>
      <dgm:spPr/>
      <dgm:t>
        <a:bodyPr/>
        <a:lstStyle/>
        <a:p>
          <a:endParaRPr lang="en-US"/>
        </a:p>
      </dgm:t>
    </dgm:pt>
    <dgm:pt modelId="{32AC19F3-94AB-4960-9A23-F0325227F6F0}" type="sibTrans" cxnId="{DE1F8055-06EA-4222-9AE5-E8BA634DF91A}">
      <dgm:prSet/>
      <dgm:spPr/>
      <dgm:t>
        <a:bodyPr/>
        <a:lstStyle/>
        <a:p>
          <a:endParaRPr lang="en-US"/>
        </a:p>
      </dgm:t>
    </dgm:pt>
    <dgm:pt modelId="{3EA0F48E-D072-4DE4-A834-A40B4256A74D}" type="pres">
      <dgm:prSet presAssocID="{829F6D44-54AF-46BD-AB97-8658DE88A98D}" presName="root" presStyleCnt="0">
        <dgm:presLayoutVars>
          <dgm:dir/>
          <dgm:resizeHandles val="exact"/>
        </dgm:presLayoutVars>
      </dgm:prSet>
      <dgm:spPr/>
    </dgm:pt>
    <dgm:pt modelId="{69E18E35-1733-49E2-AD23-4D56B786D693}" type="pres">
      <dgm:prSet presAssocID="{6EA59682-ADE2-4FB1-82F5-43A4BF3CF56A}" presName="compNode" presStyleCnt="0"/>
      <dgm:spPr/>
    </dgm:pt>
    <dgm:pt modelId="{0A38143B-B531-458E-9622-96744C238593}" type="pres">
      <dgm:prSet presAssocID="{6EA59682-ADE2-4FB1-82F5-43A4BF3CF56A}" presName="bgRect" presStyleLbl="bgShp" presStyleIdx="0" presStyleCnt="4"/>
      <dgm:spPr/>
    </dgm:pt>
    <dgm:pt modelId="{A0F89DC6-1AB2-479F-A59F-FEEE8DD4BA76}" type="pres">
      <dgm:prSet presAssocID="{6EA59682-ADE2-4FB1-82F5-43A4BF3CF56A}"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ap with pin"/>
        </a:ext>
      </dgm:extLst>
    </dgm:pt>
    <dgm:pt modelId="{19053E47-F34D-4777-B297-59893AFB2A10}" type="pres">
      <dgm:prSet presAssocID="{6EA59682-ADE2-4FB1-82F5-43A4BF3CF56A}" presName="spaceRect" presStyleCnt="0"/>
      <dgm:spPr/>
    </dgm:pt>
    <dgm:pt modelId="{36FFAFC3-FE2A-4411-BB80-5BD3BCE89EE7}" type="pres">
      <dgm:prSet presAssocID="{6EA59682-ADE2-4FB1-82F5-43A4BF3CF56A}" presName="parTx" presStyleLbl="revTx" presStyleIdx="0" presStyleCnt="4">
        <dgm:presLayoutVars>
          <dgm:chMax val="0"/>
          <dgm:chPref val="0"/>
        </dgm:presLayoutVars>
      </dgm:prSet>
      <dgm:spPr/>
    </dgm:pt>
    <dgm:pt modelId="{6A7B6ABA-5B28-4118-B160-DB6DDE9C2B18}" type="pres">
      <dgm:prSet presAssocID="{D628A859-BFC2-4135-9D69-483BC62670CA}" presName="sibTrans" presStyleCnt="0"/>
      <dgm:spPr/>
    </dgm:pt>
    <dgm:pt modelId="{3443808B-1EA8-4164-ADF0-C6A83983F4AF}" type="pres">
      <dgm:prSet presAssocID="{14D6DC59-C135-4E72-A21D-89E480DD9C2F}" presName="compNode" presStyleCnt="0"/>
      <dgm:spPr/>
    </dgm:pt>
    <dgm:pt modelId="{C3D002C7-899E-421A-9653-82DC6C506BB6}" type="pres">
      <dgm:prSet presAssocID="{14D6DC59-C135-4E72-A21D-89E480DD9C2F}" presName="bgRect" presStyleLbl="bgShp" presStyleIdx="1" presStyleCnt="4"/>
      <dgm:spPr/>
    </dgm:pt>
    <dgm:pt modelId="{D60EBC89-48A7-46D6-BF84-E466F6964923}" type="pres">
      <dgm:prSet presAssocID="{14D6DC59-C135-4E72-A21D-89E480DD9C2F}"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ine Decoration"/>
        </a:ext>
      </dgm:extLst>
    </dgm:pt>
    <dgm:pt modelId="{DF8AA847-2ADA-4C32-9754-BFB898C9715F}" type="pres">
      <dgm:prSet presAssocID="{14D6DC59-C135-4E72-A21D-89E480DD9C2F}" presName="spaceRect" presStyleCnt="0"/>
      <dgm:spPr/>
    </dgm:pt>
    <dgm:pt modelId="{935E255D-A8E2-41A4-A8AA-387AB37C55CA}" type="pres">
      <dgm:prSet presAssocID="{14D6DC59-C135-4E72-A21D-89E480DD9C2F}" presName="parTx" presStyleLbl="revTx" presStyleIdx="1" presStyleCnt="4">
        <dgm:presLayoutVars>
          <dgm:chMax val="0"/>
          <dgm:chPref val="0"/>
        </dgm:presLayoutVars>
      </dgm:prSet>
      <dgm:spPr/>
    </dgm:pt>
    <dgm:pt modelId="{54D84B5F-3B8E-4E95-A584-9D65BB47F6FA}" type="pres">
      <dgm:prSet presAssocID="{593B7041-98D5-48D1-8B8F-7AFF10A3B60C}" presName="sibTrans" presStyleCnt="0"/>
      <dgm:spPr/>
    </dgm:pt>
    <dgm:pt modelId="{50FF5E25-6A96-4EBA-B79A-3617FD2B5CA5}" type="pres">
      <dgm:prSet presAssocID="{92686542-8C14-4CAF-8E2A-FAD6E8894D0D}" presName="compNode" presStyleCnt="0"/>
      <dgm:spPr/>
    </dgm:pt>
    <dgm:pt modelId="{15C733DC-837B-47CC-85DA-7D54E6A36066}" type="pres">
      <dgm:prSet presAssocID="{92686542-8C14-4CAF-8E2A-FAD6E8894D0D}" presName="bgRect" presStyleLbl="bgShp" presStyleIdx="2" presStyleCnt="4" custLinFactY="-200000" custLinFactNeighborX="-2" custLinFactNeighborY="-265062"/>
      <dgm:spPr/>
    </dgm:pt>
    <dgm:pt modelId="{BC99E774-404E-4DDE-BAE2-DE2E9B5FEB69}" type="pres">
      <dgm:prSet presAssocID="{92686542-8C14-4CAF-8E2A-FAD6E8894D0D}"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resentation with Checklist"/>
        </a:ext>
      </dgm:extLst>
    </dgm:pt>
    <dgm:pt modelId="{145E42B0-BFCA-4076-8478-F4B1788C9672}" type="pres">
      <dgm:prSet presAssocID="{92686542-8C14-4CAF-8E2A-FAD6E8894D0D}" presName="spaceRect" presStyleCnt="0"/>
      <dgm:spPr/>
    </dgm:pt>
    <dgm:pt modelId="{AC47439A-7B96-48BB-B1CF-2C61AF5EB29B}" type="pres">
      <dgm:prSet presAssocID="{92686542-8C14-4CAF-8E2A-FAD6E8894D0D}" presName="parTx" presStyleLbl="revTx" presStyleIdx="2" presStyleCnt="4">
        <dgm:presLayoutVars>
          <dgm:chMax val="0"/>
          <dgm:chPref val="0"/>
        </dgm:presLayoutVars>
      </dgm:prSet>
      <dgm:spPr/>
    </dgm:pt>
    <dgm:pt modelId="{C44C7AB0-ADBB-427C-A5B7-9A154779D1D4}" type="pres">
      <dgm:prSet presAssocID="{53506037-1422-49CF-AB2B-93B889C7CF11}" presName="sibTrans" presStyleCnt="0"/>
      <dgm:spPr/>
    </dgm:pt>
    <dgm:pt modelId="{6C1B2597-F2B0-4631-A707-01F6322CC5BD}" type="pres">
      <dgm:prSet presAssocID="{A252C960-E0C8-4D1A-9907-1B607C427553}" presName="compNode" presStyleCnt="0"/>
      <dgm:spPr/>
    </dgm:pt>
    <dgm:pt modelId="{FBCD60C6-CCB4-4513-9135-B1E74A253159}" type="pres">
      <dgm:prSet presAssocID="{A252C960-E0C8-4D1A-9907-1B607C427553}" presName="bgRect" presStyleLbl="bgShp" presStyleIdx="3" presStyleCnt="4"/>
      <dgm:spPr/>
    </dgm:pt>
    <dgm:pt modelId="{59011270-D369-40C0-9867-21F70E23E28F}" type="pres">
      <dgm:prSet presAssocID="{A252C960-E0C8-4D1A-9907-1B607C427553}"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Earth Globe Americas"/>
        </a:ext>
      </dgm:extLst>
    </dgm:pt>
    <dgm:pt modelId="{7FF12A26-8C1F-4E30-BC26-6448D570D60D}" type="pres">
      <dgm:prSet presAssocID="{A252C960-E0C8-4D1A-9907-1B607C427553}" presName="spaceRect" presStyleCnt="0"/>
      <dgm:spPr/>
    </dgm:pt>
    <dgm:pt modelId="{E7F12BA4-385A-4272-9DAE-E38D9D79BF1B}" type="pres">
      <dgm:prSet presAssocID="{A252C960-E0C8-4D1A-9907-1B607C427553}" presName="parTx" presStyleLbl="revTx" presStyleIdx="3" presStyleCnt="4">
        <dgm:presLayoutVars>
          <dgm:chMax val="0"/>
          <dgm:chPref val="0"/>
        </dgm:presLayoutVars>
      </dgm:prSet>
      <dgm:spPr/>
    </dgm:pt>
  </dgm:ptLst>
  <dgm:cxnLst>
    <dgm:cxn modelId="{20A98D17-DA2D-4DD3-9F0B-FF8B9FA1756E}" type="presOf" srcId="{14D6DC59-C135-4E72-A21D-89E480DD9C2F}" destId="{935E255D-A8E2-41A4-A8AA-387AB37C55CA}" srcOrd="0" destOrd="0" presId="urn:microsoft.com/office/officeart/2018/2/layout/IconVerticalSolidList"/>
    <dgm:cxn modelId="{CF29BE2F-1AC0-4F8E-BA31-CF5528D21247}" srcId="{829F6D44-54AF-46BD-AB97-8658DE88A98D}" destId="{6EA59682-ADE2-4FB1-82F5-43A4BF3CF56A}" srcOrd="0" destOrd="0" parTransId="{D64E28D7-3C3D-452A-8DCF-DF48CE3AD8A9}" sibTransId="{D628A859-BFC2-4135-9D69-483BC62670CA}"/>
    <dgm:cxn modelId="{39CFBE40-0CE6-4D7A-B900-9F3180F3C764}" srcId="{829F6D44-54AF-46BD-AB97-8658DE88A98D}" destId="{14D6DC59-C135-4E72-A21D-89E480DD9C2F}" srcOrd="1" destOrd="0" parTransId="{E183C505-6EE4-4F1D-9541-82B75A6F6BBB}" sibTransId="{593B7041-98D5-48D1-8B8F-7AFF10A3B60C}"/>
    <dgm:cxn modelId="{A09A2941-CC95-4B23-AEFE-10EE6866999C}" type="presOf" srcId="{A252C960-E0C8-4D1A-9907-1B607C427553}" destId="{E7F12BA4-385A-4272-9DAE-E38D9D79BF1B}" srcOrd="0" destOrd="0" presId="urn:microsoft.com/office/officeart/2018/2/layout/IconVerticalSolidList"/>
    <dgm:cxn modelId="{BD0E9451-FBBB-4D83-9294-189A3DC13443}" type="presOf" srcId="{6EA59682-ADE2-4FB1-82F5-43A4BF3CF56A}" destId="{36FFAFC3-FE2A-4411-BB80-5BD3BCE89EE7}" srcOrd="0" destOrd="0" presId="urn:microsoft.com/office/officeart/2018/2/layout/IconVerticalSolidList"/>
    <dgm:cxn modelId="{DE1F8055-06EA-4222-9AE5-E8BA634DF91A}" srcId="{829F6D44-54AF-46BD-AB97-8658DE88A98D}" destId="{A252C960-E0C8-4D1A-9907-1B607C427553}" srcOrd="3" destOrd="0" parTransId="{A03600E5-694C-4552-BD5B-172068058EF0}" sibTransId="{32AC19F3-94AB-4960-9A23-F0325227F6F0}"/>
    <dgm:cxn modelId="{2EEB5AC3-729E-4771-B7B7-E7661146184B}" type="presOf" srcId="{92686542-8C14-4CAF-8E2A-FAD6E8894D0D}" destId="{AC47439A-7B96-48BB-B1CF-2C61AF5EB29B}" srcOrd="0" destOrd="0" presId="urn:microsoft.com/office/officeart/2018/2/layout/IconVerticalSolidList"/>
    <dgm:cxn modelId="{6D1735C8-D5DE-45EC-971B-0D78EC34B0D4}" srcId="{829F6D44-54AF-46BD-AB97-8658DE88A98D}" destId="{92686542-8C14-4CAF-8E2A-FAD6E8894D0D}" srcOrd="2" destOrd="0" parTransId="{9D57436D-D19C-4B76-B69F-837E5D49F910}" sibTransId="{53506037-1422-49CF-AB2B-93B889C7CF11}"/>
    <dgm:cxn modelId="{6B2684DB-962F-4771-A58B-6F625C415BA0}" type="presOf" srcId="{829F6D44-54AF-46BD-AB97-8658DE88A98D}" destId="{3EA0F48E-D072-4DE4-A834-A40B4256A74D}" srcOrd="0" destOrd="0" presId="urn:microsoft.com/office/officeart/2018/2/layout/IconVerticalSolidList"/>
    <dgm:cxn modelId="{F356E5DE-9533-41BB-98FB-379288630739}" type="presParOf" srcId="{3EA0F48E-D072-4DE4-A834-A40B4256A74D}" destId="{69E18E35-1733-49E2-AD23-4D56B786D693}" srcOrd="0" destOrd="0" presId="urn:microsoft.com/office/officeart/2018/2/layout/IconVerticalSolidList"/>
    <dgm:cxn modelId="{6C03887D-CE5D-44A3-8605-88C279598F26}" type="presParOf" srcId="{69E18E35-1733-49E2-AD23-4D56B786D693}" destId="{0A38143B-B531-458E-9622-96744C238593}" srcOrd="0" destOrd="0" presId="urn:microsoft.com/office/officeart/2018/2/layout/IconVerticalSolidList"/>
    <dgm:cxn modelId="{045A7EB8-4B53-46AD-8D28-36F8CB22BD3F}" type="presParOf" srcId="{69E18E35-1733-49E2-AD23-4D56B786D693}" destId="{A0F89DC6-1AB2-479F-A59F-FEEE8DD4BA76}" srcOrd="1" destOrd="0" presId="urn:microsoft.com/office/officeart/2018/2/layout/IconVerticalSolidList"/>
    <dgm:cxn modelId="{1F6C7220-A0B1-4B54-B345-C5D0F7B73034}" type="presParOf" srcId="{69E18E35-1733-49E2-AD23-4D56B786D693}" destId="{19053E47-F34D-4777-B297-59893AFB2A10}" srcOrd="2" destOrd="0" presId="urn:microsoft.com/office/officeart/2018/2/layout/IconVerticalSolidList"/>
    <dgm:cxn modelId="{669CB729-3510-4572-8BDB-0C2C79659EEC}" type="presParOf" srcId="{69E18E35-1733-49E2-AD23-4D56B786D693}" destId="{36FFAFC3-FE2A-4411-BB80-5BD3BCE89EE7}" srcOrd="3" destOrd="0" presId="urn:microsoft.com/office/officeart/2018/2/layout/IconVerticalSolidList"/>
    <dgm:cxn modelId="{5C7CA176-3E2E-4360-AE04-E91A260BB5E3}" type="presParOf" srcId="{3EA0F48E-D072-4DE4-A834-A40B4256A74D}" destId="{6A7B6ABA-5B28-4118-B160-DB6DDE9C2B18}" srcOrd="1" destOrd="0" presId="urn:microsoft.com/office/officeart/2018/2/layout/IconVerticalSolidList"/>
    <dgm:cxn modelId="{44B21FC7-9281-4D97-9E62-35C13899E94A}" type="presParOf" srcId="{3EA0F48E-D072-4DE4-A834-A40B4256A74D}" destId="{3443808B-1EA8-4164-ADF0-C6A83983F4AF}" srcOrd="2" destOrd="0" presId="urn:microsoft.com/office/officeart/2018/2/layout/IconVerticalSolidList"/>
    <dgm:cxn modelId="{CE066B43-7A60-44A7-9C82-3C9CC67CF776}" type="presParOf" srcId="{3443808B-1EA8-4164-ADF0-C6A83983F4AF}" destId="{C3D002C7-899E-421A-9653-82DC6C506BB6}" srcOrd="0" destOrd="0" presId="urn:microsoft.com/office/officeart/2018/2/layout/IconVerticalSolidList"/>
    <dgm:cxn modelId="{FA3EE91F-F776-4B5D-8B7E-B7966A9BFEE9}" type="presParOf" srcId="{3443808B-1EA8-4164-ADF0-C6A83983F4AF}" destId="{D60EBC89-48A7-46D6-BF84-E466F6964923}" srcOrd="1" destOrd="0" presId="urn:microsoft.com/office/officeart/2018/2/layout/IconVerticalSolidList"/>
    <dgm:cxn modelId="{ECE7B90C-BFBB-4DBF-BE1A-7E5AC2C40AE0}" type="presParOf" srcId="{3443808B-1EA8-4164-ADF0-C6A83983F4AF}" destId="{DF8AA847-2ADA-4C32-9754-BFB898C9715F}" srcOrd="2" destOrd="0" presId="urn:microsoft.com/office/officeart/2018/2/layout/IconVerticalSolidList"/>
    <dgm:cxn modelId="{1C4913C4-CBDD-44E2-9080-45EC74C1862A}" type="presParOf" srcId="{3443808B-1EA8-4164-ADF0-C6A83983F4AF}" destId="{935E255D-A8E2-41A4-A8AA-387AB37C55CA}" srcOrd="3" destOrd="0" presId="urn:microsoft.com/office/officeart/2018/2/layout/IconVerticalSolidList"/>
    <dgm:cxn modelId="{DC521B6C-4001-4531-A9EB-AEEF247BDDB7}" type="presParOf" srcId="{3EA0F48E-D072-4DE4-A834-A40B4256A74D}" destId="{54D84B5F-3B8E-4E95-A584-9D65BB47F6FA}" srcOrd="3" destOrd="0" presId="urn:microsoft.com/office/officeart/2018/2/layout/IconVerticalSolidList"/>
    <dgm:cxn modelId="{DBE534E8-67DD-4824-AB6B-4314C1A2B75C}" type="presParOf" srcId="{3EA0F48E-D072-4DE4-A834-A40B4256A74D}" destId="{50FF5E25-6A96-4EBA-B79A-3617FD2B5CA5}" srcOrd="4" destOrd="0" presId="urn:microsoft.com/office/officeart/2018/2/layout/IconVerticalSolidList"/>
    <dgm:cxn modelId="{55C10238-38DB-4CF8-A1A9-AFB4E97A14FA}" type="presParOf" srcId="{50FF5E25-6A96-4EBA-B79A-3617FD2B5CA5}" destId="{15C733DC-837B-47CC-85DA-7D54E6A36066}" srcOrd="0" destOrd="0" presId="urn:microsoft.com/office/officeart/2018/2/layout/IconVerticalSolidList"/>
    <dgm:cxn modelId="{5DD5D441-A552-40C3-8525-C707E213E25A}" type="presParOf" srcId="{50FF5E25-6A96-4EBA-B79A-3617FD2B5CA5}" destId="{BC99E774-404E-4DDE-BAE2-DE2E9B5FEB69}" srcOrd="1" destOrd="0" presId="urn:microsoft.com/office/officeart/2018/2/layout/IconVerticalSolidList"/>
    <dgm:cxn modelId="{AD3F2529-0F51-41F1-8C02-0B374713334F}" type="presParOf" srcId="{50FF5E25-6A96-4EBA-B79A-3617FD2B5CA5}" destId="{145E42B0-BFCA-4076-8478-F4B1788C9672}" srcOrd="2" destOrd="0" presId="urn:microsoft.com/office/officeart/2018/2/layout/IconVerticalSolidList"/>
    <dgm:cxn modelId="{2A1E0FC0-423D-4900-9486-97D9D1E2A11A}" type="presParOf" srcId="{50FF5E25-6A96-4EBA-B79A-3617FD2B5CA5}" destId="{AC47439A-7B96-48BB-B1CF-2C61AF5EB29B}" srcOrd="3" destOrd="0" presId="urn:microsoft.com/office/officeart/2018/2/layout/IconVerticalSolidList"/>
    <dgm:cxn modelId="{5EA4FCBA-3432-40AE-B687-8C1B797E059A}" type="presParOf" srcId="{3EA0F48E-D072-4DE4-A834-A40B4256A74D}" destId="{C44C7AB0-ADBB-427C-A5B7-9A154779D1D4}" srcOrd="5" destOrd="0" presId="urn:microsoft.com/office/officeart/2018/2/layout/IconVerticalSolidList"/>
    <dgm:cxn modelId="{0C4B684F-0BED-400E-8166-9A32BD31B3DC}" type="presParOf" srcId="{3EA0F48E-D072-4DE4-A834-A40B4256A74D}" destId="{6C1B2597-F2B0-4631-A707-01F6322CC5BD}" srcOrd="6" destOrd="0" presId="urn:microsoft.com/office/officeart/2018/2/layout/IconVerticalSolidList"/>
    <dgm:cxn modelId="{BB882829-0522-4DC5-BE2D-746F54392F13}" type="presParOf" srcId="{6C1B2597-F2B0-4631-A707-01F6322CC5BD}" destId="{FBCD60C6-CCB4-4513-9135-B1E74A253159}" srcOrd="0" destOrd="0" presId="urn:microsoft.com/office/officeart/2018/2/layout/IconVerticalSolidList"/>
    <dgm:cxn modelId="{A30EE140-B4EF-485C-B36C-64D9C1903E46}" type="presParOf" srcId="{6C1B2597-F2B0-4631-A707-01F6322CC5BD}" destId="{59011270-D369-40C0-9867-21F70E23E28F}" srcOrd="1" destOrd="0" presId="urn:microsoft.com/office/officeart/2018/2/layout/IconVerticalSolidList"/>
    <dgm:cxn modelId="{BCB15430-9E2B-43D2-BC11-B2AAF000C972}" type="presParOf" srcId="{6C1B2597-F2B0-4631-A707-01F6322CC5BD}" destId="{7FF12A26-8C1F-4E30-BC26-6448D570D60D}" srcOrd="2" destOrd="0" presId="urn:microsoft.com/office/officeart/2018/2/layout/IconVerticalSolidList"/>
    <dgm:cxn modelId="{3073E1CA-ED49-4252-A673-5EAEC440481D}" type="presParOf" srcId="{6C1B2597-F2B0-4631-A707-01F6322CC5BD}" destId="{E7F12BA4-385A-4272-9DAE-E38D9D79BF1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38143B-B531-458E-9622-96744C238593}">
      <dsp:nvSpPr>
        <dsp:cNvPr id="0" name=""/>
        <dsp:cNvSpPr/>
      </dsp:nvSpPr>
      <dsp:spPr>
        <a:xfrm>
          <a:off x="0" y="3629"/>
          <a:ext cx="6800980" cy="6644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0F89DC6-1AB2-479F-A59F-FEEE8DD4BA76}">
      <dsp:nvSpPr>
        <dsp:cNvPr id="0" name=""/>
        <dsp:cNvSpPr/>
      </dsp:nvSpPr>
      <dsp:spPr>
        <a:xfrm>
          <a:off x="20099" y="18579"/>
          <a:ext cx="36579" cy="3654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36FFAFC3-FE2A-4411-BB80-5BD3BCE89EE7}">
      <dsp:nvSpPr>
        <dsp:cNvPr id="0" name=""/>
        <dsp:cNvSpPr/>
      </dsp:nvSpPr>
      <dsp:spPr>
        <a:xfrm>
          <a:off x="76777" y="3629"/>
          <a:ext cx="6241583" cy="1461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4702" tIns="154702" rIns="154702" bIns="154702" numCol="1" spcCol="1270" anchor="ctr" anchorCtr="0">
          <a:noAutofit/>
        </a:bodyPr>
        <a:lstStyle/>
        <a:p>
          <a:pPr marL="0" lvl="0" indent="0" algn="l" defTabSz="1066800">
            <a:lnSpc>
              <a:spcPct val="100000"/>
            </a:lnSpc>
            <a:spcBef>
              <a:spcPct val="0"/>
            </a:spcBef>
            <a:spcAft>
              <a:spcPct val="35000"/>
            </a:spcAft>
            <a:buNone/>
          </a:pPr>
          <a:r>
            <a:rPr lang="es-MX" sz="2400" kern="1200" dirty="0"/>
            <a:t>Identificar un plano o un mapa.</a:t>
          </a:r>
          <a:endParaRPr lang="en-US" sz="2400" kern="1200" dirty="0"/>
        </a:p>
      </dsp:txBody>
      <dsp:txXfrm>
        <a:off x="76777" y="3629"/>
        <a:ext cx="6241583" cy="1461750"/>
      </dsp:txXfrm>
    </dsp:sp>
    <dsp:sp modelId="{C3D002C7-899E-421A-9653-82DC6C506BB6}">
      <dsp:nvSpPr>
        <dsp:cNvPr id="0" name=""/>
        <dsp:cNvSpPr/>
      </dsp:nvSpPr>
      <dsp:spPr>
        <a:xfrm>
          <a:off x="0" y="1657084"/>
          <a:ext cx="6800980" cy="6644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60EBC89-48A7-46D6-BF84-E466F6964923}">
      <dsp:nvSpPr>
        <dsp:cNvPr id="0" name=""/>
        <dsp:cNvSpPr/>
      </dsp:nvSpPr>
      <dsp:spPr>
        <a:xfrm>
          <a:off x="20099" y="1672034"/>
          <a:ext cx="36579" cy="3654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935E255D-A8E2-41A4-A8AA-387AB37C55CA}">
      <dsp:nvSpPr>
        <dsp:cNvPr id="0" name=""/>
        <dsp:cNvSpPr/>
      </dsp:nvSpPr>
      <dsp:spPr>
        <a:xfrm>
          <a:off x="76777" y="1657084"/>
          <a:ext cx="6241583" cy="1461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4702" tIns="154702" rIns="154702" bIns="154702" numCol="1" spcCol="1270" anchor="ctr" anchorCtr="0">
          <a:noAutofit/>
        </a:bodyPr>
        <a:lstStyle/>
        <a:p>
          <a:pPr marL="0" lvl="0" indent="0" algn="l" defTabSz="1066800">
            <a:lnSpc>
              <a:spcPct val="100000"/>
            </a:lnSpc>
            <a:spcBef>
              <a:spcPct val="0"/>
            </a:spcBef>
            <a:spcAft>
              <a:spcPct val="35000"/>
            </a:spcAft>
            <a:buNone/>
          </a:pPr>
          <a:r>
            <a:rPr lang="es-MX" sz="2400" kern="1200" dirty="0"/>
            <a:t>Utilizar la rosa de los vientos.</a:t>
          </a:r>
          <a:endParaRPr lang="en-US" sz="2400" kern="1200" dirty="0"/>
        </a:p>
      </dsp:txBody>
      <dsp:txXfrm>
        <a:off x="76777" y="1657084"/>
        <a:ext cx="6241583" cy="1461750"/>
      </dsp:txXfrm>
    </dsp:sp>
    <dsp:sp modelId="{15C733DC-837B-47CC-85DA-7D54E6A36066}">
      <dsp:nvSpPr>
        <dsp:cNvPr id="0" name=""/>
        <dsp:cNvSpPr/>
      </dsp:nvSpPr>
      <dsp:spPr>
        <a:xfrm>
          <a:off x="0" y="3001537"/>
          <a:ext cx="6800980" cy="6644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C99E774-404E-4DDE-BAE2-DE2E9B5FEB69}">
      <dsp:nvSpPr>
        <dsp:cNvPr id="0" name=""/>
        <dsp:cNvSpPr/>
      </dsp:nvSpPr>
      <dsp:spPr>
        <a:xfrm>
          <a:off x="20099" y="3325489"/>
          <a:ext cx="36579" cy="3654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AC47439A-7B96-48BB-B1CF-2C61AF5EB29B}">
      <dsp:nvSpPr>
        <dsp:cNvPr id="0" name=""/>
        <dsp:cNvSpPr/>
      </dsp:nvSpPr>
      <dsp:spPr>
        <a:xfrm>
          <a:off x="76777" y="3310539"/>
          <a:ext cx="6241583" cy="1461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4702" tIns="154702" rIns="154702" bIns="154702" numCol="1" spcCol="1270" anchor="ctr" anchorCtr="0">
          <a:noAutofit/>
        </a:bodyPr>
        <a:lstStyle/>
        <a:p>
          <a:pPr marL="0" lvl="0" indent="0" algn="l" defTabSz="889000">
            <a:lnSpc>
              <a:spcPct val="100000"/>
            </a:lnSpc>
            <a:spcBef>
              <a:spcPct val="0"/>
            </a:spcBef>
            <a:spcAft>
              <a:spcPct val="35000"/>
            </a:spcAft>
            <a:buNone/>
          </a:pPr>
          <a:r>
            <a:rPr lang="es-MX" sz="2000" kern="1200" dirty="0"/>
            <a:t>Manejar herramientas cartográficas, como cuadrículas, planos y líneas de referencia, para orientarnos en el espacio. </a:t>
          </a:r>
          <a:endParaRPr lang="en-US" sz="2000" kern="1200" dirty="0"/>
        </a:p>
      </dsp:txBody>
      <dsp:txXfrm>
        <a:off x="76777" y="3310539"/>
        <a:ext cx="6241583" cy="1461750"/>
      </dsp:txXfrm>
    </dsp:sp>
    <dsp:sp modelId="{FBCD60C6-CCB4-4513-9135-B1E74A253159}">
      <dsp:nvSpPr>
        <dsp:cNvPr id="0" name=""/>
        <dsp:cNvSpPr/>
      </dsp:nvSpPr>
      <dsp:spPr>
        <a:xfrm>
          <a:off x="0" y="4963995"/>
          <a:ext cx="6800980" cy="6644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9011270-D369-40C0-9867-21F70E23E28F}">
      <dsp:nvSpPr>
        <dsp:cNvPr id="0" name=""/>
        <dsp:cNvSpPr/>
      </dsp:nvSpPr>
      <dsp:spPr>
        <a:xfrm>
          <a:off x="20118" y="4978944"/>
          <a:ext cx="36579" cy="3654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E7F12BA4-385A-4272-9DAE-E38D9D79BF1B}">
      <dsp:nvSpPr>
        <dsp:cNvPr id="0" name=""/>
        <dsp:cNvSpPr/>
      </dsp:nvSpPr>
      <dsp:spPr>
        <a:xfrm>
          <a:off x="76816" y="4963995"/>
          <a:ext cx="6241583" cy="1461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4702" tIns="154702" rIns="154702" bIns="154702" numCol="1" spcCol="1270" anchor="ctr" anchorCtr="0">
          <a:noAutofit/>
        </a:bodyPr>
        <a:lstStyle/>
        <a:p>
          <a:pPr marL="0" lvl="0" indent="0" algn="l" defTabSz="889000">
            <a:lnSpc>
              <a:spcPct val="100000"/>
            </a:lnSpc>
            <a:spcBef>
              <a:spcPct val="0"/>
            </a:spcBef>
            <a:spcAft>
              <a:spcPct val="35000"/>
            </a:spcAft>
            <a:buNone/>
          </a:pPr>
          <a:r>
            <a:rPr lang="es-MX" sz="2000" kern="1200" dirty="0"/>
            <a:t>Distinguir líneas de referencia de la Tierra, hemisferios, polos, continentes y océanos en mapas.</a:t>
          </a:r>
        </a:p>
        <a:p>
          <a:pPr marL="0" lvl="0" indent="0" algn="l" defTabSz="889000">
            <a:lnSpc>
              <a:spcPct val="100000"/>
            </a:lnSpc>
            <a:spcBef>
              <a:spcPct val="0"/>
            </a:spcBef>
            <a:spcAft>
              <a:spcPct val="35000"/>
            </a:spcAft>
            <a:buNone/>
          </a:pPr>
          <a:endParaRPr lang="es-MX" sz="2000" kern="1200" dirty="0"/>
        </a:p>
        <a:p>
          <a:pPr marL="0" lvl="0" indent="0" algn="l" defTabSz="889000">
            <a:lnSpc>
              <a:spcPct val="100000"/>
            </a:lnSpc>
            <a:spcBef>
              <a:spcPct val="0"/>
            </a:spcBef>
            <a:spcAft>
              <a:spcPct val="35000"/>
            </a:spcAft>
            <a:buNone/>
          </a:pPr>
          <a:r>
            <a:rPr lang="es-MX" sz="2000" kern="1200" dirty="0"/>
            <a:t> Identificar y ubicar en mapas las principales zonas climáticas del mundo y dar ejemplos de distintos paisajes que pueden encontrarse en estas zonas. </a:t>
          </a:r>
          <a:endParaRPr lang="en-US" sz="2000" kern="1200" dirty="0"/>
        </a:p>
      </dsp:txBody>
      <dsp:txXfrm>
        <a:off x="76816" y="4963995"/>
        <a:ext cx="6241583" cy="146175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8239800C-3F36-44AA-BA85-AFEAAE81180F}" type="datetimeFigureOut">
              <a:rPr lang="es-CL" smtClean="0"/>
              <a:t>26-04-2020</a:t>
            </a:fld>
            <a:endParaRPr lang="es-CL"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s-CL"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F00CEFEB-BB29-4C88-AB8B-4A42A13A83C2}" type="slidenum">
              <a:rPr lang="es-CL" smtClean="0"/>
              <a:t>‹Nº›</a:t>
            </a:fld>
            <a:endParaRPr lang="es-CL"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29344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239800C-3F36-44AA-BA85-AFEAAE81180F}" type="datetimeFigureOut">
              <a:rPr lang="es-CL" smtClean="0"/>
              <a:t>26-04-2020</a:t>
            </a:fld>
            <a:endParaRPr lang="es-CL" dirty="0"/>
          </a:p>
        </p:txBody>
      </p:sp>
      <p:sp>
        <p:nvSpPr>
          <p:cNvPr id="5" name="Footer Placeholder 4"/>
          <p:cNvSpPr>
            <a:spLocks noGrp="1"/>
          </p:cNvSpPr>
          <p:nvPr>
            <p:ph type="ftr" sz="quarter" idx="11"/>
          </p:nvPr>
        </p:nvSpPr>
        <p:spPr/>
        <p:txBody>
          <a:bodyPr/>
          <a:lstStyle/>
          <a:p>
            <a:endParaRPr lang="es-CL" dirty="0"/>
          </a:p>
        </p:txBody>
      </p:sp>
      <p:sp>
        <p:nvSpPr>
          <p:cNvPr id="6" name="Slide Number Placeholder 5"/>
          <p:cNvSpPr>
            <a:spLocks noGrp="1"/>
          </p:cNvSpPr>
          <p:nvPr>
            <p:ph type="sldNum" sz="quarter" idx="12"/>
          </p:nvPr>
        </p:nvSpPr>
        <p:spPr/>
        <p:txBody>
          <a:bodyPr/>
          <a:lstStyle/>
          <a:p>
            <a:fld id="{F00CEFEB-BB29-4C88-AB8B-4A42A13A83C2}" type="slidenum">
              <a:rPr lang="es-CL" smtClean="0"/>
              <a:t>‹Nº›</a:t>
            </a:fld>
            <a:endParaRPr lang="es-CL" dirty="0"/>
          </a:p>
        </p:txBody>
      </p:sp>
    </p:spTree>
    <p:extLst>
      <p:ext uri="{BB962C8B-B14F-4D97-AF65-F5344CB8AC3E}">
        <p14:creationId xmlns:p14="http://schemas.microsoft.com/office/powerpoint/2010/main" val="763914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239800C-3F36-44AA-BA85-AFEAAE81180F}" type="datetimeFigureOut">
              <a:rPr lang="es-CL" smtClean="0"/>
              <a:t>26-04-2020</a:t>
            </a:fld>
            <a:endParaRPr lang="es-CL" dirty="0"/>
          </a:p>
        </p:txBody>
      </p:sp>
      <p:sp>
        <p:nvSpPr>
          <p:cNvPr id="5" name="Footer Placeholder 4"/>
          <p:cNvSpPr>
            <a:spLocks noGrp="1"/>
          </p:cNvSpPr>
          <p:nvPr>
            <p:ph type="ftr" sz="quarter" idx="11"/>
          </p:nvPr>
        </p:nvSpPr>
        <p:spPr/>
        <p:txBody>
          <a:bodyPr/>
          <a:lstStyle/>
          <a:p>
            <a:endParaRPr lang="es-CL" dirty="0"/>
          </a:p>
        </p:txBody>
      </p:sp>
      <p:sp>
        <p:nvSpPr>
          <p:cNvPr id="6" name="Slide Number Placeholder 5"/>
          <p:cNvSpPr>
            <a:spLocks noGrp="1"/>
          </p:cNvSpPr>
          <p:nvPr>
            <p:ph type="sldNum" sz="quarter" idx="12"/>
          </p:nvPr>
        </p:nvSpPr>
        <p:spPr/>
        <p:txBody>
          <a:bodyPr/>
          <a:lstStyle/>
          <a:p>
            <a:fld id="{F00CEFEB-BB29-4C88-AB8B-4A42A13A83C2}" type="slidenum">
              <a:rPr lang="es-CL" smtClean="0"/>
              <a:t>‹Nº›</a:t>
            </a:fld>
            <a:endParaRPr lang="es-CL" dirty="0"/>
          </a:p>
        </p:txBody>
      </p:sp>
    </p:spTree>
    <p:extLst>
      <p:ext uri="{BB962C8B-B14F-4D97-AF65-F5344CB8AC3E}">
        <p14:creationId xmlns:p14="http://schemas.microsoft.com/office/powerpoint/2010/main" val="2415602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239800C-3F36-44AA-BA85-AFEAAE81180F}" type="datetimeFigureOut">
              <a:rPr lang="es-CL" smtClean="0"/>
              <a:t>26-04-2020</a:t>
            </a:fld>
            <a:endParaRPr lang="es-CL" dirty="0"/>
          </a:p>
        </p:txBody>
      </p:sp>
      <p:sp>
        <p:nvSpPr>
          <p:cNvPr id="5" name="Footer Placeholder 4"/>
          <p:cNvSpPr>
            <a:spLocks noGrp="1"/>
          </p:cNvSpPr>
          <p:nvPr>
            <p:ph type="ftr" sz="quarter" idx="11"/>
          </p:nvPr>
        </p:nvSpPr>
        <p:spPr/>
        <p:txBody>
          <a:bodyPr/>
          <a:lstStyle/>
          <a:p>
            <a:endParaRPr lang="es-CL" dirty="0"/>
          </a:p>
        </p:txBody>
      </p:sp>
      <p:sp>
        <p:nvSpPr>
          <p:cNvPr id="6" name="Slide Number Placeholder 5"/>
          <p:cNvSpPr>
            <a:spLocks noGrp="1"/>
          </p:cNvSpPr>
          <p:nvPr>
            <p:ph type="sldNum" sz="quarter" idx="12"/>
          </p:nvPr>
        </p:nvSpPr>
        <p:spPr/>
        <p:txBody>
          <a:bodyPr/>
          <a:lstStyle/>
          <a:p>
            <a:fld id="{F00CEFEB-BB29-4C88-AB8B-4A42A13A83C2}" type="slidenum">
              <a:rPr lang="es-CL" smtClean="0"/>
              <a:t>‹Nº›</a:t>
            </a:fld>
            <a:endParaRPr lang="es-CL" dirty="0"/>
          </a:p>
        </p:txBody>
      </p:sp>
    </p:spTree>
    <p:extLst>
      <p:ext uri="{BB962C8B-B14F-4D97-AF65-F5344CB8AC3E}">
        <p14:creationId xmlns:p14="http://schemas.microsoft.com/office/powerpoint/2010/main" val="3354480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8239800C-3F36-44AA-BA85-AFEAAE81180F}" type="datetimeFigureOut">
              <a:rPr lang="es-CL" smtClean="0"/>
              <a:t>26-04-2020</a:t>
            </a:fld>
            <a:endParaRPr lang="es-CL"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s-CL"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F00CEFEB-BB29-4C88-AB8B-4A42A13A83C2}" type="slidenum">
              <a:rPr lang="es-CL" smtClean="0"/>
              <a:t>‹Nº›</a:t>
            </a:fld>
            <a:endParaRPr lang="es-CL"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19688718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8239800C-3F36-44AA-BA85-AFEAAE81180F}" type="datetimeFigureOut">
              <a:rPr lang="es-CL" smtClean="0"/>
              <a:t>26-04-2020</a:t>
            </a:fld>
            <a:endParaRPr lang="es-CL" dirty="0"/>
          </a:p>
        </p:txBody>
      </p:sp>
      <p:sp>
        <p:nvSpPr>
          <p:cNvPr id="6" name="Footer Placeholder 5"/>
          <p:cNvSpPr>
            <a:spLocks noGrp="1"/>
          </p:cNvSpPr>
          <p:nvPr>
            <p:ph type="ftr" sz="quarter" idx="11"/>
          </p:nvPr>
        </p:nvSpPr>
        <p:spPr/>
        <p:txBody>
          <a:bodyPr/>
          <a:lstStyle/>
          <a:p>
            <a:endParaRPr lang="es-CL" dirty="0"/>
          </a:p>
        </p:txBody>
      </p:sp>
      <p:sp>
        <p:nvSpPr>
          <p:cNvPr id="7" name="Slide Number Placeholder 6"/>
          <p:cNvSpPr>
            <a:spLocks noGrp="1"/>
          </p:cNvSpPr>
          <p:nvPr>
            <p:ph type="sldNum" sz="quarter" idx="12"/>
          </p:nvPr>
        </p:nvSpPr>
        <p:spPr/>
        <p:txBody>
          <a:bodyPr/>
          <a:lstStyle/>
          <a:p>
            <a:fld id="{F00CEFEB-BB29-4C88-AB8B-4A42A13A83C2}" type="slidenum">
              <a:rPr lang="es-CL" smtClean="0"/>
              <a:t>‹Nº›</a:t>
            </a:fld>
            <a:endParaRPr lang="es-CL" dirty="0"/>
          </a:p>
        </p:txBody>
      </p:sp>
    </p:spTree>
    <p:extLst>
      <p:ext uri="{BB962C8B-B14F-4D97-AF65-F5344CB8AC3E}">
        <p14:creationId xmlns:p14="http://schemas.microsoft.com/office/powerpoint/2010/main" val="182175890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257300" y="2909102"/>
            <a:ext cx="4800600" cy="299639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633864" y="2909102"/>
            <a:ext cx="4800600" cy="299639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239800C-3F36-44AA-BA85-AFEAAE81180F}" type="datetimeFigureOut">
              <a:rPr lang="es-CL" smtClean="0"/>
              <a:t>26-04-2020</a:t>
            </a:fld>
            <a:endParaRPr lang="es-CL" dirty="0"/>
          </a:p>
        </p:txBody>
      </p:sp>
      <p:sp>
        <p:nvSpPr>
          <p:cNvPr id="8" name="Footer Placeholder 7"/>
          <p:cNvSpPr>
            <a:spLocks noGrp="1"/>
          </p:cNvSpPr>
          <p:nvPr>
            <p:ph type="ftr" sz="quarter" idx="11"/>
          </p:nvPr>
        </p:nvSpPr>
        <p:spPr/>
        <p:txBody>
          <a:bodyPr/>
          <a:lstStyle/>
          <a:p>
            <a:endParaRPr lang="es-CL" dirty="0"/>
          </a:p>
        </p:txBody>
      </p:sp>
      <p:sp>
        <p:nvSpPr>
          <p:cNvPr id="9" name="Slide Number Placeholder 8"/>
          <p:cNvSpPr>
            <a:spLocks noGrp="1"/>
          </p:cNvSpPr>
          <p:nvPr>
            <p:ph type="sldNum" sz="quarter" idx="12"/>
          </p:nvPr>
        </p:nvSpPr>
        <p:spPr/>
        <p:txBody>
          <a:bodyPr/>
          <a:lstStyle/>
          <a:p>
            <a:fld id="{F00CEFEB-BB29-4C88-AB8B-4A42A13A83C2}" type="slidenum">
              <a:rPr lang="es-CL" smtClean="0"/>
              <a:t>‹Nº›</a:t>
            </a:fld>
            <a:endParaRPr lang="es-CL" dirty="0"/>
          </a:p>
        </p:txBody>
      </p:sp>
    </p:spTree>
    <p:extLst>
      <p:ext uri="{BB962C8B-B14F-4D97-AF65-F5344CB8AC3E}">
        <p14:creationId xmlns:p14="http://schemas.microsoft.com/office/powerpoint/2010/main" val="252663071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8239800C-3F36-44AA-BA85-AFEAAE81180F}" type="datetimeFigureOut">
              <a:rPr lang="es-CL" smtClean="0"/>
              <a:t>26-04-2020</a:t>
            </a:fld>
            <a:endParaRPr lang="es-CL" dirty="0"/>
          </a:p>
        </p:txBody>
      </p:sp>
      <p:sp>
        <p:nvSpPr>
          <p:cNvPr id="4" name="Footer Placeholder 3"/>
          <p:cNvSpPr>
            <a:spLocks noGrp="1"/>
          </p:cNvSpPr>
          <p:nvPr>
            <p:ph type="ftr" sz="quarter" idx="11"/>
          </p:nvPr>
        </p:nvSpPr>
        <p:spPr/>
        <p:txBody>
          <a:bodyPr/>
          <a:lstStyle/>
          <a:p>
            <a:endParaRPr lang="es-CL" dirty="0"/>
          </a:p>
        </p:txBody>
      </p:sp>
      <p:sp>
        <p:nvSpPr>
          <p:cNvPr id="5" name="Slide Number Placeholder 4"/>
          <p:cNvSpPr>
            <a:spLocks noGrp="1"/>
          </p:cNvSpPr>
          <p:nvPr>
            <p:ph type="sldNum" sz="quarter" idx="12"/>
          </p:nvPr>
        </p:nvSpPr>
        <p:spPr/>
        <p:txBody>
          <a:bodyPr/>
          <a:lstStyle/>
          <a:p>
            <a:fld id="{F00CEFEB-BB29-4C88-AB8B-4A42A13A83C2}" type="slidenum">
              <a:rPr lang="es-CL" smtClean="0"/>
              <a:t>‹Nº›</a:t>
            </a:fld>
            <a:endParaRPr lang="es-CL" dirty="0"/>
          </a:p>
        </p:txBody>
      </p:sp>
    </p:spTree>
    <p:extLst>
      <p:ext uri="{BB962C8B-B14F-4D97-AF65-F5344CB8AC3E}">
        <p14:creationId xmlns:p14="http://schemas.microsoft.com/office/powerpoint/2010/main" val="838046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39800C-3F36-44AA-BA85-AFEAAE81180F}" type="datetimeFigureOut">
              <a:rPr lang="es-CL" smtClean="0"/>
              <a:t>26-04-2020</a:t>
            </a:fld>
            <a:endParaRPr lang="es-CL" dirty="0"/>
          </a:p>
        </p:txBody>
      </p:sp>
      <p:sp>
        <p:nvSpPr>
          <p:cNvPr id="3" name="Footer Placeholder 2"/>
          <p:cNvSpPr>
            <a:spLocks noGrp="1"/>
          </p:cNvSpPr>
          <p:nvPr>
            <p:ph type="ftr" sz="quarter" idx="11"/>
          </p:nvPr>
        </p:nvSpPr>
        <p:spPr/>
        <p:txBody>
          <a:bodyPr/>
          <a:lstStyle/>
          <a:p>
            <a:endParaRPr lang="es-CL" dirty="0"/>
          </a:p>
        </p:txBody>
      </p:sp>
      <p:sp>
        <p:nvSpPr>
          <p:cNvPr id="4" name="Slide Number Placeholder 3"/>
          <p:cNvSpPr>
            <a:spLocks noGrp="1"/>
          </p:cNvSpPr>
          <p:nvPr>
            <p:ph type="sldNum" sz="quarter" idx="12"/>
          </p:nvPr>
        </p:nvSpPr>
        <p:spPr/>
        <p:txBody>
          <a:bodyPr/>
          <a:lstStyle/>
          <a:p>
            <a:fld id="{F00CEFEB-BB29-4C88-AB8B-4A42A13A83C2}" type="slidenum">
              <a:rPr lang="es-CL" smtClean="0"/>
              <a:t>‹Nº›</a:t>
            </a:fld>
            <a:endParaRPr lang="es-CL" dirty="0"/>
          </a:p>
        </p:txBody>
      </p:sp>
    </p:spTree>
    <p:extLst>
      <p:ext uri="{BB962C8B-B14F-4D97-AF65-F5344CB8AC3E}">
        <p14:creationId xmlns:p14="http://schemas.microsoft.com/office/powerpoint/2010/main" val="679329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65051" y="6375679"/>
            <a:ext cx="1233355" cy="348462"/>
          </a:xfrm>
        </p:spPr>
        <p:txBody>
          <a:bodyPr/>
          <a:lstStyle/>
          <a:p>
            <a:fld id="{8239800C-3F36-44AA-BA85-AFEAAE81180F}" type="datetimeFigureOut">
              <a:rPr lang="es-CL" smtClean="0"/>
              <a:t>26-04-2020</a:t>
            </a:fld>
            <a:endParaRPr lang="es-CL" dirty="0"/>
          </a:p>
        </p:txBody>
      </p:sp>
      <p:sp>
        <p:nvSpPr>
          <p:cNvPr id="6" name="Footer Placeholder 5"/>
          <p:cNvSpPr>
            <a:spLocks noGrp="1"/>
          </p:cNvSpPr>
          <p:nvPr>
            <p:ph type="ftr" sz="quarter" idx="11"/>
          </p:nvPr>
        </p:nvSpPr>
        <p:spPr>
          <a:xfrm>
            <a:off x="2103620" y="6375679"/>
            <a:ext cx="3482179" cy="345796"/>
          </a:xfrm>
        </p:spPr>
        <p:txBody>
          <a:bodyPr/>
          <a:lstStyle/>
          <a:p>
            <a:endParaRPr lang="es-CL" dirty="0"/>
          </a:p>
        </p:txBody>
      </p:sp>
      <p:sp>
        <p:nvSpPr>
          <p:cNvPr id="7" name="Slide Number Placeholder 6"/>
          <p:cNvSpPr>
            <a:spLocks noGrp="1"/>
          </p:cNvSpPr>
          <p:nvPr>
            <p:ph type="sldNum" sz="quarter" idx="12"/>
          </p:nvPr>
        </p:nvSpPr>
        <p:spPr>
          <a:xfrm>
            <a:off x="5691014" y="6375679"/>
            <a:ext cx="1232456" cy="345796"/>
          </a:xfrm>
        </p:spPr>
        <p:txBody>
          <a:bodyPr/>
          <a:lstStyle/>
          <a:p>
            <a:fld id="{F00CEFEB-BB29-4C88-AB8B-4A42A13A83C2}" type="slidenum">
              <a:rPr lang="es-CL" smtClean="0"/>
              <a:t>‹Nº›</a:t>
            </a:fld>
            <a:endParaRPr lang="es-CL"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37700010"/>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a:t>Haga clic en el icono para agregar una imagen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65950" y="6375679"/>
            <a:ext cx="1232456" cy="348462"/>
          </a:xfrm>
        </p:spPr>
        <p:txBody>
          <a:bodyPr/>
          <a:lstStyle/>
          <a:p>
            <a:fld id="{8239800C-3F36-44AA-BA85-AFEAAE81180F}" type="datetimeFigureOut">
              <a:rPr lang="es-CL" smtClean="0"/>
              <a:t>26-04-2020</a:t>
            </a:fld>
            <a:endParaRPr lang="es-CL" dirty="0"/>
          </a:p>
        </p:txBody>
      </p:sp>
      <p:sp>
        <p:nvSpPr>
          <p:cNvPr id="6" name="Footer Placeholder 5"/>
          <p:cNvSpPr>
            <a:spLocks noGrp="1"/>
          </p:cNvSpPr>
          <p:nvPr>
            <p:ph type="ftr" sz="quarter" idx="11"/>
          </p:nvPr>
        </p:nvSpPr>
        <p:spPr>
          <a:xfrm>
            <a:off x="2103621" y="6375679"/>
            <a:ext cx="3482178" cy="345796"/>
          </a:xfrm>
        </p:spPr>
        <p:txBody>
          <a:bodyPr/>
          <a:lstStyle/>
          <a:p>
            <a:endParaRPr lang="es-CL" dirty="0"/>
          </a:p>
        </p:txBody>
      </p:sp>
      <p:sp>
        <p:nvSpPr>
          <p:cNvPr id="7" name="Slide Number Placeholder 6"/>
          <p:cNvSpPr>
            <a:spLocks noGrp="1"/>
          </p:cNvSpPr>
          <p:nvPr>
            <p:ph type="sldNum" sz="quarter" idx="12"/>
          </p:nvPr>
        </p:nvSpPr>
        <p:spPr>
          <a:xfrm>
            <a:off x="5687568" y="6375679"/>
            <a:ext cx="1234440" cy="345796"/>
          </a:xfrm>
        </p:spPr>
        <p:txBody>
          <a:bodyPr/>
          <a:lstStyle/>
          <a:p>
            <a:fld id="{F00CEFEB-BB29-4C88-AB8B-4A42A13A83C2}" type="slidenum">
              <a:rPr lang="es-CL" smtClean="0"/>
              <a:t>‹Nº›</a:t>
            </a:fld>
            <a:endParaRPr lang="es-CL" dirty="0"/>
          </a:p>
        </p:txBody>
      </p:sp>
    </p:spTree>
    <p:extLst>
      <p:ext uri="{BB962C8B-B14F-4D97-AF65-F5344CB8AC3E}">
        <p14:creationId xmlns:p14="http://schemas.microsoft.com/office/powerpoint/2010/main" val="3344421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8239800C-3F36-44AA-BA85-AFEAAE81180F}" type="datetimeFigureOut">
              <a:rPr lang="es-CL" smtClean="0"/>
              <a:t>26-04-2020</a:t>
            </a:fld>
            <a:endParaRPr lang="es-CL"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s-CL"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F00CEFEB-BB29-4C88-AB8B-4A42A13A83C2}" type="slidenum">
              <a:rPr lang="es-CL" smtClean="0"/>
              <a:t>‹Nº›</a:t>
            </a:fld>
            <a:endParaRPr lang="es-CL"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092520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slideLayout" Target="../slideLayouts/slideLayout4.xml"/><Relationship Id="rId1" Type="http://schemas.openxmlformats.org/officeDocument/2006/relationships/video" Target="https://www.youtube.com/embed/iOXD5JfJ4_8?feature=oembed"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Layout" Target="../slideLayouts/slideLayout2.xml"/><Relationship Id="rId1" Type="http://schemas.openxmlformats.org/officeDocument/2006/relationships/video" Target="https://www.youtube.com/embed/mT2dEdVnR_U?feature=oembed"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22F713-FBA9-4FFB-917F-0AAD2C2B7D83}"/>
              </a:ext>
            </a:extLst>
          </p:cNvPr>
          <p:cNvSpPr>
            <a:spLocks noGrp="1"/>
          </p:cNvSpPr>
          <p:nvPr>
            <p:ph type="ctrTitle"/>
          </p:nvPr>
        </p:nvSpPr>
        <p:spPr>
          <a:xfrm>
            <a:off x="2133600" y="2269067"/>
            <a:ext cx="7924800" cy="3956756"/>
          </a:xfrm>
        </p:spPr>
        <p:txBody>
          <a:bodyPr/>
          <a:lstStyle/>
          <a:p>
            <a:r>
              <a:rPr lang="es-CL" sz="4000" dirty="0">
                <a:latin typeface="Algerian" panose="04020705040A02060702" pitchFamily="82" charset="0"/>
              </a:rPr>
              <a:t>¿Cómo nos ubicamos en el planeta?</a:t>
            </a:r>
            <a:br>
              <a:rPr lang="es-CL" sz="4000" dirty="0">
                <a:latin typeface="Algerian" panose="04020705040A02060702" pitchFamily="82" charset="0"/>
              </a:rPr>
            </a:br>
            <a:br>
              <a:rPr lang="es-CL" sz="5400" dirty="0">
                <a:latin typeface="Algerian" panose="04020705040A02060702" pitchFamily="82" charset="0"/>
              </a:rPr>
            </a:br>
            <a:r>
              <a:rPr lang="es-CL" sz="1600" dirty="0">
                <a:latin typeface="Algerian" panose="04020705040A02060702" pitchFamily="82" charset="0"/>
              </a:rPr>
              <a:t>asignatura: historia, geografía y ciencias sociales.</a:t>
            </a:r>
            <a:br>
              <a:rPr lang="es-CL" sz="1600" dirty="0">
                <a:latin typeface="Algerian" panose="04020705040A02060702" pitchFamily="82" charset="0"/>
              </a:rPr>
            </a:br>
            <a:r>
              <a:rPr lang="es-CL" sz="1600" dirty="0">
                <a:latin typeface="Algerian" panose="04020705040A02060702" pitchFamily="82" charset="0"/>
              </a:rPr>
              <a:t>terceros básicos</a:t>
            </a:r>
            <a:br>
              <a:rPr lang="es-CL" sz="1600" dirty="0">
                <a:latin typeface="Algerian" panose="04020705040A02060702" pitchFamily="82" charset="0"/>
              </a:rPr>
            </a:br>
            <a:r>
              <a:rPr lang="es-CL" sz="1600" dirty="0">
                <a:latin typeface="Algerian" panose="04020705040A02060702" pitchFamily="82" charset="0"/>
              </a:rPr>
              <a:t>profesora: claudia lillo Alaniz</a:t>
            </a:r>
          </a:p>
        </p:txBody>
      </p:sp>
      <p:sp>
        <p:nvSpPr>
          <p:cNvPr id="3" name="Subtítulo 2">
            <a:extLst>
              <a:ext uri="{FF2B5EF4-FFF2-40B4-BE49-F238E27FC236}">
                <a16:creationId xmlns:a16="http://schemas.microsoft.com/office/drawing/2014/main" id="{97C3CCC3-827E-4F93-8675-70F426607B45}"/>
              </a:ext>
            </a:extLst>
          </p:cNvPr>
          <p:cNvSpPr>
            <a:spLocks noGrp="1"/>
          </p:cNvSpPr>
          <p:nvPr>
            <p:ph type="subTitle" idx="1"/>
          </p:nvPr>
        </p:nvSpPr>
        <p:spPr>
          <a:xfrm>
            <a:off x="3066144" y="982133"/>
            <a:ext cx="6059711" cy="742279"/>
          </a:xfrm>
        </p:spPr>
        <p:txBody>
          <a:bodyPr>
            <a:normAutofit/>
          </a:bodyPr>
          <a:lstStyle/>
          <a:p>
            <a:r>
              <a:rPr lang="es-CL" sz="4000" dirty="0">
                <a:latin typeface="Algerian" panose="04020705040A02060702" pitchFamily="82" charset="0"/>
              </a:rPr>
              <a:t>  Unidad 1</a:t>
            </a:r>
          </a:p>
        </p:txBody>
      </p:sp>
    </p:spTree>
    <p:extLst>
      <p:ext uri="{BB962C8B-B14F-4D97-AF65-F5344CB8AC3E}">
        <p14:creationId xmlns:p14="http://schemas.microsoft.com/office/powerpoint/2010/main" val="30513738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1" name="Freeform 6">
            <a:extLst>
              <a:ext uri="{FF2B5EF4-FFF2-40B4-BE49-F238E27FC236}">
                <a16:creationId xmlns:a16="http://schemas.microsoft.com/office/drawing/2014/main" id="{841EFD0D-0D37-447B-B1EA-4F7197EB29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73" name="Rectangle 72">
            <a:extLst>
              <a:ext uri="{FF2B5EF4-FFF2-40B4-BE49-F238E27FC236}">
                <a16:creationId xmlns:a16="http://schemas.microsoft.com/office/drawing/2014/main" id="{5A6DFF24-307B-44B0-93F0-893676F148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 name="Rectangle 74">
            <a:extLst>
              <a:ext uri="{FF2B5EF4-FFF2-40B4-BE49-F238E27FC236}">
                <a16:creationId xmlns:a16="http://schemas.microsoft.com/office/drawing/2014/main" id="{93B3D315-2706-4149-873C-331EDFAFEF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60CE3417-069B-4C1A-8354-1FAA8C855CF5}"/>
              </a:ext>
            </a:extLst>
          </p:cNvPr>
          <p:cNvSpPr>
            <a:spLocks noGrp="1"/>
          </p:cNvSpPr>
          <p:nvPr>
            <p:ph type="title"/>
          </p:nvPr>
        </p:nvSpPr>
        <p:spPr>
          <a:xfrm>
            <a:off x="1251678" y="949642"/>
            <a:ext cx="4882422" cy="1492132"/>
          </a:xfrm>
        </p:spPr>
        <p:txBody>
          <a:bodyPr vert="horz" lIns="91440" tIns="45720" rIns="91440" bIns="45720" rtlCol="0" anchor="t">
            <a:normAutofit/>
          </a:bodyPr>
          <a:lstStyle/>
          <a:p>
            <a:r>
              <a:rPr lang="en-US" sz="3200" dirty="0">
                <a:latin typeface="Algerian" panose="04020705040A02060702" pitchFamily="82" charset="0"/>
              </a:rPr>
              <a:t>LÍNEA DEL ECUador y hemisferios norte y sur.</a:t>
            </a:r>
          </a:p>
        </p:txBody>
      </p:sp>
      <p:sp>
        <p:nvSpPr>
          <p:cNvPr id="77" name="Rectangle 76">
            <a:extLst>
              <a:ext uri="{FF2B5EF4-FFF2-40B4-BE49-F238E27FC236}">
                <a16:creationId xmlns:a16="http://schemas.microsoft.com/office/drawing/2014/main" id="{8D04E398-086D-467C-B390-9F9079FA7A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Marcador de contenido 2">
            <a:extLst>
              <a:ext uri="{FF2B5EF4-FFF2-40B4-BE49-F238E27FC236}">
                <a16:creationId xmlns:a16="http://schemas.microsoft.com/office/drawing/2014/main" id="{D96168E5-C755-4D61-884F-5EF854DC351D}"/>
              </a:ext>
            </a:extLst>
          </p:cNvPr>
          <p:cNvSpPr>
            <a:spLocks noGrp="1"/>
          </p:cNvSpPr>
          <p:nvPr>
            <p:ph sz="half" idx="1"/>
          </p:nvPr>
        </p:nvSpPr>
        <p:spPr>
          <a:xfrm>
            <a:off x="1251678" y="2667000"/>
            <a:ext cx="4964065" cy="3212592"/>
          </a:xfrm>
        </p:spPr>
        <p:txBody>
          <a:bodyPr vert="horz" lIns="91440" tIns="45720" rIns="91440" bIns="45720" rtlCol="0">
            <a:normAutofit/>
          </a:bodyPr>
          <a:lstStyle/>
          <a:p>
            <a:r>
              <a:rPr lang="en-US" dirty="0">
                <a:solidFill>
                  <a:schemeClr val="tx1">
                    <a:lumMod val="85000"/>
                    <a:lumOff val="15000"/>
                  </a:schemeClr>
                </a:solidFill>
              </a:rPr>
              <a:t>La línea del Ecuador, se ubica en la parte más ancha del planeta y corresponde a la línea imaginaria más importante, pues divide a la Tierra en dos partes iguales: el hemisferio norte y el hemisferio sur. Esta línea imaginaria es una referencia que permite saber si estamos al norte o al sur de ella.  </a:t>
            </a:r>
          </a:p>
          <a:p>
            <a:pPr marL="0">
              <a:buNone/>
            </a:pPr>
            <a:endParaRPr lang="en-US" dirty="0">
              <a:solidFill>
                <a:schemeClr val="tx1">
                  <a:lumMod val="85000"/>
                  <a:lumOff val="15000"/>
                </a:schemeClr>
              </a:solidFill>
            </a:endParaRPr>
          </a:p>
        </p:txBody>
      </p:sp>
      <p:sp>
        <p:nvSpPr>
          <p:cNvPr id="79" name="Freeform 6">
            <a:extLst>
              <a:ext uri="{FF2B5EF4-FFF2-40B4-BE49-F238E27FC236}">
                <a16:creationId xmlns:a16="http://schemas.microsoft.com/office/drawing/2014/main" id="{20E344BB-E23E-4198-B2C7-8E752C6A95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390140" y="61344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pic>
        <p:nvPicPr>
          <p:cNvPr id="4098" name="Picture 2" descr="Paralelos y meridianos: información y actividades - Web del maestro">
            <a:extLst>
              <a:ext uri="{FF2B5EF4-FFF2-40B4-BE49-F238E27FC236}">
                <a16:creationId xmlns:a16="http://schemas.microsoft.com/office/drawing/2014/main" id="{CAB49521-8779-4591-9704-BE5E6BE62B6A}"/>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6410571" y="961725"/>
            <a:ext cx="5303137" cy="45909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219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172" name="Freeform 6">
            <a:extLst>
              <a:ext uri="{FF2B5EF4-FFF2-40B4-BE49-F238E27FC236}">
                <a16:creationId xmlns:a16="http://schemas.microsoft.com/office/drawing/2014/main" id="{841EFD0D-0D37-447B-B1EA-4F7197EB29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7173" name="Rectangle 72">
            <a:extLst>
              <a:ext uri="{FF2B5EF4-FFF2-40B4-BE49-F238E27FC236}">
                <a16:creationId xmlns:a16="http://schemas.microsoft.com/office/drawing/2014/main" id="{5A6DFF24-307B-44B0-93F0-893676F148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74" name="Rectangle 74">
            <a:extLst>
              <a:ext uri="{FF2B5EF4-FFF2-40B4-BE49-F238E27FC236}">
                <a16:creationId xmlns:a16="http://schemas.microsoft.com/office/drawing/2014/main" id="{93B3D315-2706-4149-873C-331EDFAFEF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B137C8C7-611E-4B83-9279-6F7D166ED802}"/>
              </a:ext>
            </a:extLst>
          </p:cNvPr>
          <p:cNvSpPr>
            <a:spLocks noGrp="1"/>
          </p:cNvSpPr>
          <p:nvPr>
            <p:ph type="title"/>
          </p:nvPr>
        </p:nvSpPr>
        <p:spPr>
          <a:xfrm>
            <a:off x="1251678" y="949642"/>
            <a:ext cx="4882422" cy="1492132"/>
          </a:xfrm>
        </p:spPr>
        <p:txBody>
          <a:bodyPr vert="horz" lIns="91440" tIns="45720" rIns="91440" bIns="45720" rtlCol="0" anchor="t">
            <a:normAutofit/>
          </a:bodyPr>
          <a:lstStyle/>
          <a:p>
            <a:r>
              <a:rPr lang="en-US" dirty="0">
                <a:latin typeface="Algerian" panose="04020705040A02060702" pitchFamily="82" charset="0"/>
              </a:rPr>
              <a:t>MERIDIANO DE GREENWICH</a:t>
            </a:r>
          </a:p>
        </p:txBody>
      </p:sp>
      <p:sp>
        <p:nvSpPr>
          <p:cNvPr id="7175" name="Rectangle 76">
            <a:extLst>
              <a:ext uri="{FF2B5EF4-FFF2-40B4-BE49-F238E27FC236}">
                <a16:creationId xmlns:a16="http://schemas.microsoft.com/office/drawing/2014/main" id="{8D04E398-086D-467C-B390-9F9079FA7A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Marcador de contenido 2">
            <a:extLst>
              <a:ext uri="{FF2B5EF4-FFF2-40B4-BE49-F238E27FC236}">
                <a16:creationId xmlns:a16="http://schemas.microsoft.com/office/drawing/2014/main" id="{CD40CFC8-AE6C-49AF-B89E-1647CA3B63F5}"/>
              </a:ext>
            </a:extLst>
          </p:cNvPr>
          <p:cNvSpPr>
            <a:spLocks noGrp="1"/>
          </p:cNvSpPr>
          <p:nvPr>
            <p:ph sz="half" idx="1"/>
          </p:nvPr>
        </p:nvSpPr>
        <p:spPr>
          <a:xfrm>
            <a:off x="1251678" y="2667000"/>
            <a:ext cx="4964065" cy="3212592"/>
          </a:xfrm>
        </p:spPr>
        <p:txBody>
          <a:bodyPr vert="horz" lIns="91440" tIns="45720" rIns="91440" bIns="45720" rtlCol="0">
            <a:normAutofit lnSpcReduction="10000"/>
          </a:bodyPr>
          <a:lstStyle/>
          <a:p>
            <a:r>
              <a:rPr lang="en-US" sz="2400" dirty="0">
                <a:solidFill>
                  <a:schemeClr val="tx1">
                    <a:lumMod val="85000"/>
                    <a:lumOff val="15000"/>
                  </a:schemeClr>
                </a:solidFill>
              </a:rPr>
              <a:t>. Es una línea imaginaria </a:t>
            </a:r>
            <a:r>
              <a:rPr lang="en-US" sz="2400" b="1" dirty="0">
                <a:solidFill>
                  <a:schemeClr val="tx1">
                    <a:lumMod val="85000"/>
                    <a:lumOff val="15000"/>
                  </a:schemeClr>
                </a:solidFill>
              </a:rPr>
              <a:t>que</a:t>
            </a:r>
            <a:r>
              <a:rPr lang="en-US" sz="2400" dirty="0">
                <a:solidFill>
                  <a:schemeClr val="tx1">
                    <a:lumMod val="85000"/>
                    <a:lumOff val="15000"/>
                  </a:schemeClr>
                </a:solidFill>
              </a:rPr>
              <a:t> divide el mundo en dos semicircunferencias de 180 º de latitud, también conocido como </a:t>
            </a:r>
            <a:r>
              <a:rPr lang="en-US" sz="2400" b="1" dirty="0">
                <a:solidFill>
                  <a:schemeClr val="tx1">
                    <a:lumMod val="85000"/>
                    <a:lumOff val="15000"/>
                  </a:schemeClr>
                </a:solidFill>
              </a:rPr>
              <a:t>meridiano</a:t>
            </a:r>
            <a:r>
              <a:rPr lang="en-US" sz="2400" dirty="0">
                <a:solidFill>
                  <a:schemeClr val="tx1">
                    <a:lumMod val="85000"/>
                    <a:lumOff val="15000"/>
                  </a:schemeClr>
                </a:solidFill>
              </a:rPr>
              <a:t> cero, es el </a:t>
            </a:r>
            <a:r>
              <a:rPr lang="en-US" sz="2400" b="1" dirty="0">
                <a:solidFill>
                  <a:schemeClr val="tx1">
                    <a:lumMod val="85000"/>
                    <a:lumOff val="15000"/>
                  </a:schemeClr>
                </a:solidFill>
              </a:rPr>
              <a:t>meridiano</a:t>
            </a:r>
            <a:r>
              <a:rPr lang="en-US" sz="2400" dirty="0">
                <a:solidFill>
                  <a:schemeClr val="tx1">
                    <a:lumMod val="85000"/>
                    <a:lumOff val="15000"/>
                  </a:schemeClr>
                </a:solidFill>
              </a:rPr>
              <a:t> a partir del </a:t>
            </a:r>
            <a:r>
              <a:rPr lang="en-US" sz="2400" b="1" dirty="0">
                <a:solidFill>
                  <a:schemeClr val="tx1">
                    <a:lumMod val="85000"/>
                    <a:lumOff val="15000"/>
                  </a:schemeClr>
                </a:solidFill>
              </a:rPr>
              <a:t>cual</a:t>
            </a:r>
            <a:r>
              <a:rPr lang="en-US" sz="2400" dirty="0">
                <a:solidFill>
                  <a:schemeClr val="tx1">
                    <a:lumMod val="85000"/>
                    <a:lumOff val="15000"/>
                  </a:schemeClr>
                </a:solidFill>
              </a:rPr>
              <a:t> se miden las longitudes y recibe este nombre por pasar por la localidad inglesa de </a:t>
            </a:r>
            <a:r>
              <a:rPr lang="en-US" sz="2400" b="1" dirty="0">
                <a:solidFill>
                  <a:schemeClr val="tx1">
                    <a:lumMod val="85000"/>
                    <a:lumOff val="15000"/>
                  </a:schemeClr>
                </a:solidFill>
              </a:rPr>
              <a:t>Greenwich</a:t>
            </a:r>
            <a:r>
              <a:rPr lang="en-US" sz="2400" dirty="0">
                <a:solidFill>
                  <a:schemeClr val="tx1">
                    <a:lumMod val="85000"/>
                    <a:lumOff val="15000"/>
                  </a:schemeClr>
                </a:solidFill>
              </a:rPr>
              <a:t>.</a:t>
            </a:r>
          </a:p>
          <a:p>
            <a:endParaRPr lang="en-US" dirty="0">
              <a:solidFill>
                <a:schemeClr val="tx1">
                  <a:lumMod val="85000"/>
                  <a:lumOff val="15000"/>
                </a:schemeClr>
              </a:solidFill>
            </a:endParaRPr>
          </a:p>
        </p:txBody>
      </p:sp>
      <p:sp>
        <p:nvSpPr>
          <p:cNvPr id="7176" name="Freeform 6">
            <a:extLst>
              <a:ext uri="{FF2B5EF4-FFF2-40B4-BE49-F238E27FC236}">
                <a16:creationId xmlns:a16="http://schemas.microsoft.com/office/drawing/2014/main" id="{20E344BB-E23E-4198-B2C7-8E752C6A95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390140" y="61344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pic>
        <p:nvPicPr>
          <p:cNvPr id="7170" name="Picture 2">
            <a:extLst>
              <a:ext uri="{FF2B5EF4-FFF2-40B4-BE49-F238E27FC236}">
                <a16:creationId xmlns:a16="http://schemas.microsoft.com/office/drawing/2014/main" id="{20BC84BC-09E7-49AB-8744-BD36C65DD01F}"/>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6215743" y="437322"/>
            <a:ext cx="5584369" cy="5807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2439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5" name="Freeform 6">
            <a:extLst>
              <a:ext uri="{FF2B5EF4-FFF2-40B4-BE49-F238E27FC236}">
                <a16:creationId xmlns:a16="http://schemas.microsoft.com/office/drawing/2014/main" id="{CA71505E-6D83-4D7B-B88A-7D7C2DB42F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77" name="Rectangle 76">
            <a:extLst>
              <a:ext uri="{FF2B5EF4-FFF2-40B4-BE49-F238E27FC236}">
                <a16:creationId xmlns:a16="http://schemas.microsoft.com/office/drawing/2014/main" id="{82174A2F-5CC0-47EE-BFEA-6199C2BD7C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79" name="Rectangle 78">
            <a:extLst>
              <a:ext uri="{FF2B5EF4-FFF2-40B4-BE49-F238E27FC236}">
                <a16:creationId xmlns:a16="http://schemas.microsoft.com/office/drawing/2014/main" id="{7C615D28-8D37-47CB-9D5B-9ACFDA3089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332BBE4C-88AE-4FF9-B41A-76876C868A7C}"/>
              </a:ext>
            </a:extLst>
          </p:cNvPr>
          <p:cNvSpPr>
            <a:spLocks noGrp="1"/>
          </p:cNvSpPr>
          <p:nvPr>
            <p:ph type="title"/>
          </p:nvPr>
        </p:nvSpPr>
        <p:spPr>
          <a:xfrm>
            <a:off x="1193799" y="804335"/>
            <a:ext cx="5095939" cy="1681709"/>
          </a:xfrm>
        </p:spPr>
        <p:txBody>
          <a:bodyPr vert="horz" lIns="91440" tIns="45720" rIns="91440" bIns="45720" rtlCol="0" anchor="t">
            <a:normAutofit/>
          </a:bodyPr>
          <a:lstStyle/>
          <a:p>
            <a:r>
              <a:rPr lang="en-US" dirty="0">
                <a:latin typeface="Algerian" panose="04020705040A02060702" pitchFamily="82" charset="0"/>
              </a:rPr>
              <a:t>PARALELOS Y MERIDIANOS</a:t>
            </a:r>
          </a:p>
        </p:txBody>
      </p:sp>
      <p:sp>
        <p:nvSpPr>
          <p:cNvPr id="81" name="Freeform: Shape 80">
            <a:extLst>
              <a:ext uri="{FF2B5EF4-FFF2-40B4-BE49-F238E27FC236}">
                <a16:creationId xmlns:a16="http://schemas.microsoft.com/office/drawing/2014/main" id="{41FDC264-1201-436C-919B-101837D607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672465" cy="6858000"/>
          </a:xfrm>
          <a:custGeom>
            <a:avLst/>
            <a:gdLst>
              <a:gd name="connsiteX0" fmla="*/ 0 w 672465"/>
              <a:gd name="connsiteY0" fmla="*/ 0 h 6858000"/>
              <a:gd name="connsiteX1" fmla="*/ 496253 w 672465"/>
              <a:gd name="connsiteY1" fmla="*/ 0 h 6858000"/>
              <a:gd name="connsiteX2" fmla="*/ 497840 w 672465"/>
              <a:gd name="connsiteY2" fmla="*/ 68263 h 6858000"/>
              <a:gd name="connsiteX3" fmla="*/ 505778 w 672465"/>
              <a:gd name="connsiteY3" fmla="*/ 128588 h 6858000"/>
              <a:gd name="connsiteX4" fmla="*/ 516890 w 672465"/>
              <a:gd name="connsiteY4" fmla="*/ 180975 h 6858000"/>
              <a:gd name="connsiteX5" fmla="*/ 531178 w 672465"/>
              <a:gd name="connsiteY5" fmla="*/ 227013 h 6858000"/>
              <a:gd name="connsiteX6" fmla="*/ 547053 w 672465"/>
              <a:gd name="connsiteY6" fmla="*/ 268288 h 6858000"/>
              <a:gd name="connsiteX7" fmla="*/ 566103 w 672465"/>
              <a:gd name="connsiteY7" fmla="*/ 304800 h 6858000"/>
              <a:gd name="connsiteX8" fmla="*/ 585153 w 672465"/>
              <a:gd name="connsiteY8" fmla="*/ 342900 h 6858000"/>
              <a:gd name="connsiteX9" fmla="*/ 604203 w 672465"/>
              <a:gd name="connsiteY9" fmla="*/ 381000 h 6858000"/>
              <a:gd name="connsiteX10" fmla="*/ 620078 w 672465"/>
              <a:gd name="connsiteY10" fmla="*/ 417513 h 6858000"/>
              <a:gd name="connsiteX11" fmla="*/ 635953 w 672465"/>
              <a:gd name="connsiteY11" fmla="*/ 458788 h 6858000"/>
              <a:gd name="connsiteX12" fmla="*/ 651828 w 672465"/>
              <a:gd name="connsiteY12" fmla="*/ 504825 h 6858000"/>
              <a:gd name="connsiteX13" fmla="*/ 662940 w 672465"/>
              <a:gd name="connsiteY13" fmla="*/ 557213 h 6858000"/>
              <a:gd name="connsiteX14" fmla="*/ 669290 w 672465"/>
              <a:gd name="connsiteY14" fmla="*/ 617538 h 6858000"/>
              <a:gd name="connsiteX15" fmla="*/ 672465 w 672465"/>
              <a:gd name="connsiteY15" fmla="*/ 685800 h 6858000"/>
              <a:gd name="connsiteX16" fmla="*/ 669290 w 672465"/>
              <a:gd name="connsiteY16" fmla="*/ 754063 h 6858000"/>
              <a:gd name="connsiteX17" fmla="*/ 662940 w 672465"/>
              <a:gd name="connsiteY17" fmla="*/ 814388 h 6858000"/>
              <a:gd name="connsiteX18" fmla="*/ 651828 w 672465"/>
              <a:gd name="connsiteY18" fmla="*/ 866775 h 6858000"/>
              <a:gd name="connsiteX19" fmla="*/ 635953 w 672465"/>
              <a:gd name="connsiteY19" fmla="*/ 912813 h 6858000"/>
              <a:gd name="connsiteX20" fmla="*/ 620078 w 672465"/>
              <a:gd name="connsiteY20" fmla="*/ 954088 h 6858000"/>
              <a:gd name="connsiteX21" fmla="*/ 604203 w 672465"/>
              <a:gd name="connsiteY21" fmla="*/ 990600 h 6858000"/>
              <a:gd name="connsiteX22" fmla="*/ 585153 w 672465"/>
              <a:gd name="connsiteY22" fmla="*/ 1028700 h 6858000"/>
              <a:gd name="connsiteX23" fmla="*/ 566103 w 672465"/>
              <a:gd name="connsiteY23" fmla="*/ 1066800 h 6858000"/>
              <a:gd name="connsiteX24" fmla="*/ 547053 w 672465"/>
              <a:gd name="connsiteY24" fmla="*/ 1103313 h 6858000"/>
              <a:gd name="connsiteX25" fmla="*/ 531178 w 672465"/>
              <a:gd name="connsiteY25" fmla="*/ 1144588 h 6858000"/>
              <a:gd name="connsiteX26" fmla="*/ 516890 w 672465"/>
              <a:gd name="connsiteY26" fmla="*/ 1190625 h 6858000"/>
              <a:gd name="connsiteX27" fmla="*/ 505778 w 672465"/>
              <a:gd name="connsiteY27" fmla="*/ 1243013 h 6858000"/>
              <a:gd name="connsiteX28" fmla="*/ 497840 w 672465"/>
              <a:gd name="connsiteY28" fmla="*/ 1303338 h 6858000"/>
              <a:gd name="connsiteX29" fmla="*/ 496253 w 672465"/>
              <a:gd name="connsiteY29" fmla="*/ 1371600 h 6858000"/>
              <a:gd name="connsiteX30" fmla="*/ 497840 w 672465"/>
              <a:gd name="connsiteY30" fmla="*/ 1439863 h 6858000"/>
              <a:gd name="connsiteX31" fmla="*/ 505778 w 672465"/>
              <a:gd name="connsiteY31" fmla="*/ 1500188 h 6858000"/>
              <a:gd name="connsiteX32" fmla="*/ 516890 w 672465"/>
              <a:gd name="connsiteY32" fmla="*/ 1552575 h 6858000"/>
              <a:gd name="connsiteX33" fmla="*/ 531178 w 672465"/>
              <a:gd name="connsiteY33" fmla="*/ 1598613 h 6858000"/>
              <a:gd name="connsiteX34" fmla="*/ 547053 w 672465"/>
              <a:gd name="connsiteY34" fmla="*/ 1639888 h 6858000"/>
              <a:gd name="connsiteX35" fmla="*/ 566103 w 672465"/>
              <a:gd name="connsiteY35" fmla="*/ 1676400 h 6858000"/>
              <a:gd name="connsiteX36" fmla="*/ 585153 w 672465"/>
              <a:gd name="connsiteY36" fmla="*/ 1714500 h 6858000"/>
              <a:gd name="connsiteX37" fmla="*/ 604203 w 672465"/>
              <a:gd name="connsiteY37" fmla="*/ 1752600 h 6858000"/>
              <a:gd name="connsiteX38" fmla="*/ 620078 w 672465"/>
              <a:gd name="connsiteY38" fmla="*/ 1789113 h 6858000"/>
              <a:gd name="connsiteX39" fmla="*/ 635953 w 672465"/>
              <a:gd name="connsiteY39" fmla="*/ 1830388 h 6858000"/>
              <a:gd name="connsiteX40" fmla="*/ 651828 w 672465"/>
              <a:gd name="connsiteY40" fmla="*/ 1876425 h 6858000"/>
              <a:gd name="connsiteX41" fmla="*/ 662940 w 672465"/>
              <a:gd name="connsiteY41" fmla="*/ 1928813 h 6858000"/>
              <a:gd name="connsiteX42" fmla="*/ 669290 w 672465"/>
              <a:gd name="connsiteY42" fmla="*/ 1989138 h 6858000"/>
              <a:gd name="connsiteX43" fmla="*/ 672465 w 672465"/>
              <a:gd name="connsiteY43" fmla="*/ 2057400 h 6858000"/>
              <a:gd name="connsiteX44" fmla="*/ 669290 w 672465"/>
              <a:gd name="connsiteY44" fmla="*/ 2125663 h 6858000"/>
              <a:gd name="connsiteX45" fmla="*/ 662940 w 672465"/>
              <a:gd name="connsiteY45" fmla="*/ 2185988 h 6858000"/>
              <a:gd name="connsiteX46" fmla="*/ 651828 w 672465"/>
              <a:gd name="connsiteY46" fmla="*/ 2238375 h 6858000"/>
              <a:gd name="connsiteX47" fmla="*/ 635953 w 672465"/>
              <a:gd name="connsiteY47" fmla="*/ 2284413 h 6858000"/>
              <a:gd name="connsiteX48" fmla="*/ 620078 w 672465"/>
              <a:gd name="connsiteY48" fmla="*/ 2325688 h 6858000"/>
              <a:gd name="connsiteX49" fmla="*/ 604203 w 672465"/>
              <a:gd name="connsiteY49" fmla="*/ 2362200 h 6858000"/>
              <a:gd name="connsiteX50" fmla="*/ 585153 w 672465"/>
              <a:gd name="connsiteY50" fmla="*/ 2400300 h 6858000"/>
              <a:gd name="connsiteX51" fmla="*/ 566103 w 672465"/>
              <a:gd name="connsiteY51" fmla="*/ 2438400 h 6858000"/>
              <a:gd name="connsiteX52" fmla="*/ 547053 w 672465"/>
              <a:gd name="connsiteY52" fmla="*/ 2474913 h 6858000"/>
              <a:gd name="connsiteX53" fmla="*/ 531178 w 672465"/>
              <a:gd name="connsiteY53" fmla="*/ 2516188 h 6858000"/>
              <a:gd name="connsiteX54" fmla="*/ 516890 w 672465"/>
              <a:gd name="connsiteY54" fmla="*/ 2562225 h 6858000"/>
              <a:gd name="connsiteX55" fmla="*/ 505778 w 672465"/>
              <a:gd name="connsiteY55" fmla="*/ 2614613 h 6858000"/>
              <a:gd name="connsiteX56" fmla="*/ 497840 w 672465"/>
              <a:gd name="connsiteY56" fmla="*/ 2674938 h 6858000"/>
              <a:gd name="connsiteX57" fmla="*/ 496253 w 672465"/>
              <a:gd name="connsiteY57" fmla="*/ 2743200 h 6858000"/>
              <a:gd name="connsiteX58" fmla="*/ 497840 w 672465"/>
              <a:gd name="connsiteY58" fmla="*/ 2811463 h 6858000"/>
              <a:gd name="connsiteX59" fmla="*/ 505778 w 672465"/>
              <a:gd name="connsiteY59" fmla="*/ 2871788 h 6858000"/>
              <a:gd name="connsiteX60" fmla="*/ 516890 w 672465"/>
              <a:gd name="connsiteY60" fmla="*/ 2924175 h 6858000"/>
              <a:gd name="connsiteX61" fmla="*/ 531178 w 672465"/>
              <a:gd name="connsiteY61" fmla="*/ 2970213 h 6858000"/>
              <a:gd name="connsiteX62" fmla="*/ 547053 w 672465"/>
              <a:gd name="connsiteY62" fmla="*/ 3011488 h 6858000"/>
              <a:gd name="connsiteX63" fmla="*/ 566103 w 672465"/>
              <a:gd name="connsiteY63" fmla="*/ 3048000 h 6858000"/>
              <a:gd name="connsiteX64" fmla="*/ 585153 w 672465"/>
              <a:gd name="connsiteY64" fmla="*/ 3086100 h 6858000"/>
              <a:gd name="connsiteX65" fmla="*/ 604203 w 672465"/>
              <a:gd name="connsiteY65" fmla="*/ 3124200 h 6858000"/>
              <a:gd name="connsiteX66" fmla="*/ 620078 w 672465"/>
              <a:gd name="connsiteY66" fmla="*/ 3160713 h 6858000"/>
              <a:gd name="connsiteX67" fmla="*/ 635953 w 672465"/>
              <a:gd name="connsiteY67" fmla="*/ 3201988 h 6858000"/>
              <a:gd name="connsiteX68" fmla="*/ 651828 w 672465"/>
              <a:gd name="connsiteY68" fmla="*/ 3248025 h 6858000"/>
              <a:gd name="connsiteX69" fmla="*/ 662940 w 672465"/>
              <a:gd name="connsiteY69" fmla="*/ 3300413 h 6858000"/>
              <a:gd name="connsiteX70" fmla="*/ 669290 w 672465"/>
              <a:gd name="connsiteY70" fmla="*/ 3360738 h 6858000"/>
              <a:gd name="connsiteX71" fmla="*/ 672465 w 672465"/>
              <a:gd name="connsiteY71" fmla="*/ 3427413 h 6858000"/>
              <a:gd name="connsiteX72" fmla="*/ 669290 w 672465"/>
              <a:gd name="connsiteY72" fmla="*/ 3497263 h 6858000"/>
              <a:gd name="connsiteX73" fmla="*/ 662940 w 672465"/>
              <a:gd name="connsiteY73" fmla="*/ 3557588 h 6858000"/>
              <a:gd name="connsiteX74" fmla="*/ 651828 w 672465"/>
              <a:gd name="connsiteY74" fmla="*/ 3609975 h 6858000"/>
              <a:gd name="connsiteX75" fmla="*/ 635953 w 672465"/>
              <a:gd name="connsiteY75" fmla="*/ 3656013 h 6858000"/>
              <a:gd name="connsiteX76" fmla="*/ 620078 w 672465"/>
              <a:gd name="connsiteY76" fmla="*/ 3697288 h 6858000"/>
              <a:gd name="connsiteX77" fmla="*/ 604203 w 672465"/>
              <a:gd name="connsiteY77" fmla="*/ 3733800 h 6858000"/>
              <a:gd name="connsiteX78" fmla="*/ 585153 w 672465"/>
              <a:gd name="connsiteY78" fmla="*/ 3771900 h 6858000"/>
              <a:gd name="connsiteX79" fmla="*/ 566103 w 672465"/>
              <a:gd name="connsiteY79" fmla="*/ 3810000 h 6858000"/>
              <a:gd name="connsiteX80" fmla="*/ 547053 w 672465"/>
              <a:gd name="connsiteY80" fmla="*/ 3846513 h 6858000"/>
              <a:gd name="connsiteX81" fmla="*/ 531178 w 672465"/>
              <a:gd name="connsiteY81" fmla="*/ 3887788 h 6858000"/>
              <a:gd name="connsiteX82" fmla="*/ 516890 w 672465"/>
              <a:gd name="connsiteY82" fmla="*/ 3933825 h 6858000"/>
              <a:gd name="connsiteX83" fmla="*/ 505778 w 672465"/>
              <a:gd name="connsiteY83" fmla="*/ 3986213 h 6858000"/>
              <a:gd name="connsiteX84" fmla="*/ 497840 w 672465"/>
              <a:gd name="connsiteY84" fmla="*/ 4046538 h 6858000"/>
              <a:gd name="connsiteX85" fmla="*/ 496253 w 672465"/>
              <a:gd name="connsiteY85" fmla="*/ 4114800 h 6858000"/>
              <a:gd name="connsiteX86" fmla="*/ 497840 w 672465"/>
              <a:gd name="connsiteY86" fmla="*/ 4183063 h 6858000"/>
              <a:gd name="connsiteX87" fmla="*/ 505778 w 672465"/>
              <a:gd name="connsiteY87" fmla="*/ 4243388 h 6858000"/>
              <a:gd name="connsiteX88" fmla="*/ 516890 w 672465"/>
              <a:gd name="connsiteY88" fmla="*/ 4295775 h 6858000"/>
              <a:gd name="connsiteX89" fmla="*/ 531178 w 672465"/>
              <a:gd name="connsiteY89" fmla="*/ 4341813 h 6858000"/>
              <a:gd name="connsiteX90" fmla="*/ 547053 w 672465"/>
              <a:gd name="connsiteY90" fmla="*/ 4383088 h 6858000"/>
              <a:gd name="connsiteX91" fmla="*/ 566103 w 672465"/>
              <a:gd name="connsiteY91" fmla="*/ 4419600 h 6858000"/>
              <a:gd name="connsiteX92" fmla="*/ 604203 w 672465"/>
              <a:gd name="connsiteY92" fmla="*/ 4495800 h 6858000"/>
              <a:gd name="connsiteX93" fmla="*/ 620078 w 672465"/>
              <a:gd name="connsiteY93" fmla="*/ 4532313 h 6858000"/>
              <a:gd name="connsiteX94" fmla="*/ 635953 w 672465"/>
              <a:gd name="connsiteY94" fmla="*/ 4573588 h 6858000"/>
              <a:gd name="connsiteX95" fmla="*/ 651828 w 672465"/>
              <a:gd name="connsiteY95" fmla="*/ 4619625 h 6858000"/>
              <a:gd name="connsiteX96" fmla="*/ 662940 w 672465"/>
              <a:gd name="connsiteY96" fmla="*/ 4672013 h 6858000"/>
              <a:gd name="connsiteX97" fmla="*/ 669290 w 672465"/>
              <a:gd name="connsiteY97" fmla="*/ 4732338 h 6858000"/>
              <a:gd name="connsiteX98" fmla="*/ 672465 w 672465"/>
              <a:gd name="connsiteY98" fmla="*/ 4800600 h 6858000"/>
              <a:gd name="connsiteX99" fmla="*/ 669290 w 672465"/>
              <a:gd name="connsiteY99" fmla="*/ 4868863 h 6858000"/>
              <a:gd name="connsiteX100" fmla="*/ 662940 w 672465"/>
              <a:gd name="connsiteY100" fmla="*/ 4929188 h 6858000"/>
              <a:gd name="connsiteX101" fmla="*/ 651828 w 672465"/>
              <a:gd name="connsiteY101" fmla="*/ 4981575 h 6858000"/>
              <a:gd name="connsiteX102" fmla="*/ 635953 w 672465"/>
              <a:gd name="connsiteY102" fmla="*/ 5027613 h 6858000"/>
              <a:gd name="connsiteX103" fmla="*/ 620078 w 672465"/>
              <a:gd name="connsiteY103" fmla="*/ 5068888 h 6858000"/>
              <a:gd name="connsiteX104" fmla="*/ 604203 w 672465"/>
              <a:gd name="connsiteY104" fmla="*/ 5105400 h 6858000"/>
              <a:gd name="connsiteX105" fmla="*/ 585153 w 672465"/>
              <a:gd name="connsiteY105" fmla="*/ 5143500 h 6858000"/>
              <a:gd name="connsiteX106" fmla="*/ 566103 w 672465"/>
              <a:gd name="connsiteY106" fmla="*/ 5181600 h 6858000"/>
              <a:gd name="connsiteX107" fmla="*/ 547053 w 672465"/>
              <a:gd name="connsiteY107" fmla="*/ 5218113 h 6858000"/>
              <a:gd name="connsiteX108" fmla="*/ 531178 w 672465"/>
              <a:gd name="connsiteY108" fmla="*/ 5259388 h 6858000"/>
              <a:gd name="connsiteX109" fmla="*/ 516890 w 672465"/>
              <a:gd name="connsiteY109" fmla="*/ 5305425 h 6858000"/>
              <a:gd name="connsiteX110" fmla="*/ 505778 w 672465"/>
              <a:gd name="connsiteY110" fmla="*/ 5357813 h 6858000"/>
              <a:gd name="connsiteX111" fmla="*/ 497840 w 672465"/>
              <a:gd name="connsiteY111" fmla="*/ 5418138 h 6858000"/>
              <a:gd name="connsiteX112" fmla="*/ 496253 w 672465"/>
              <a:gd name="connsiteY112" fmla="*/ 5486400 h 6858000"/>
              <a:gd name="connsiteX113" fmla="*/ 497840 w 672465"/>
              <a:gd name="connsiteY113" fmla="*/ 5554663 h 6858000"/>
              <a:gd name="connsiteX114" fmla="*/ 505778 w 672465"/>
              <a:gd name="connsiteY114" fmla="*/ 5614988 h 6858000"/>
              <a:gd name="connsiteX115" fmla="*/ 516890 w 672465"/>
              <a:gd name="connsiteY115" fmla="*/ 5667375 h 6858000"/>
              <a:gd name="connsiteX116" fmla="*/ 531178 w 672465"/>
              <a:gd name="connsiteY116" fmla="*/ 5713413 h 6858000"/>
              <a:gd name="connsiteX117" fmla="*/ 547053 w 672465"/>
              <a:gd name="connsiteY117" fmla="*/ 5754688 h 6858000"/>
              <a:gd name="connsiteX118" fmla="*/ 566103 w 672465"/>
              <a:gd name="connsiteY118" fmla="*/ 5791200 h 6858000"/>
              <a:gd name="connsiteX119" fmla="*/ 585153 w 672465"/>
              <a:gd name="connsiteY119" fmla="*/ 5829300 h 6858000"/>
              <a:gd name="connsiteX120" fmla="*/ 604203 w 672465"/>
              <a:gd name="connsiteY120" fmla="*/ 5867400 h 6858000"/>
              <a:gd name="connsiteX121" fmla="*/ 620078 w 672465"/>
              <a:gd name="connsiteY121" fmla="*/ 5903913 h 6858000"/>
              <a:gd name="connsiteX122" fmla="*/ 635953 w 672465"/>
              <a:gd name="connsiteY122" fmla="*/ 5945188 h 6858000"/>
              <a:gd name="connsiteX123" fmla="*/ 651828 w 672465"/>
              <a:gd name="connsiteY123" fmla="*/ 5991225 h 6858000"/>
              <a:gd name="connsiteX124" fmla="*/ 662940 w 672465"/>
              <a:gd name="connsiteY124" fmla="*/ 6043613 h 6858000"/>
              <a:gd name="connsiteX125" fmla="*/ 669290 w 672465"/>
              <a:gd name="connsiteY125" fmla="*/ 6103938 h 6858000"/>
              <a:gd name="connsiteX126" fmla="*/ 672465 w 672465"/>
              <a:gd name="connsiteY126" fmla="*/ 6172200 h 6858000"/>
              <a:gd name="connsiteX127" fmla="*/ 669290 w 672465"/>
              <a:gd name="connsiteY127" fmla="*/ 6240463 h 6858000"/>
              <a:gd name="connsiteX128" fmla="*/ 662940 w 672465"/>
              <a:gd name="connsiteY128" fmla="*/ 6300788 h 6858000"/>
              <a:gd name="connsiteX129" fmla="*/ 651828 w 672465"/>
              <a:gd name="connsiteY129" fmla="*/ 6353175 h 6858000"/>
              <a:gd name="connsiteX130" fmla="*/ 635953 w 672465"/>
              <a:gd name="connsiteY130" fmla="*/ 6399213 h 6858000"/>
              <a:gd name="connsiteX131" fmla="*/ 620078 w 672465"/>
              <a:gd name="connsiteY131" fmla="*/ 6440488 h 6858000"/>
              <a:gd name="connsiteX132" fmla="*/ 604203 w 672465"/>
              <a:gd name="connsiteY132" fmla="*/ 6477000 h 6858000"/>
              <a:gd name="connsiteX133" fmla="*/ 585153 w 672465"/>
              <a:gd name="connsiteY133" fmla="*/ 6515100 h 6858000"/>
              <a:gd name="connsiteX134" fmla="*/ 566103 w 672465"/>
              <a:gd name="connsiteY134" fmla="*/ 6553200 h 6858000"/>
              <a:gd name="connsiteX135" fmla="*/ 547053 w 672465"/>
              <a:gd name="connsiteY135" fmla="*/ 6589713 h 6858000"/>
              <a:gd name="connsiteX136" fmla="*/ 531178 w 672465"/>
              <a:gd name="connsiteY136" fmla="*/ 6630988 h 6858000"/>
              <a:gd name="connsiteX137" fmla="*/ 516890 w 672465"/>
              <a:gd name="connsiteY137" fmla="*/ 6677025 h 6858000"/>
              <a:gd name="connsiteX138" fmla="*/ 505778 w 672465"/>
              <a:gd name="connsiteY138" fmla="*/ 6729413 h 6858000"/>
              <a:gd name="connsiteX139" fmla="*/ 497840 w 672465"/>
              <a:gd name="connsiteY139" fmla="*/ 6789738 h 6858000"/>
              <a:gd name="connsiteX140" fmla="*/ 496253 w 672465"/>
              <a:gd name="connsiteY140" fmla="*/ 6858000 h 6858000"/>
              <a:gd name="connsiteX141" fmla="*/ 0 w 672465"/>
              <a:gd name="connsiteY14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672465" h="6858000">
                <a:moveTo>
                  <a:pt x="0" y="0"/>
                </a:moveTo>
                <a:lnTo>
                  <a:pt x="496253" y="0"/>
                </a:lnTo>
                <a:lnTo>
                  <a:pt x="497840" y="68263"/>
                </a:lnTo>
                <a:lnTo>
                  <a:pt x="505778" y="128588"/>
                </a:lnTo>
                <a:lnTo>
                  <a:pt x="516890" y="180975"/>
                </a:lnTo>
                <a:lnTo>
                  <a:pt x="531178" y="227013"/>
                </a:lnTo>
                <a:lnTo>
                  <a:pt x="547053" y="268288"/>
                </a:lnTo>
                <a:lnTo>
                  <a:pt x="566103" y="304800"/>
                </a:lnTo>
                <a:lnTo>
                  <a:pt x="585153" y="342900"/>
                </a:lnTo>
                <a:lnTo>
                  <a:pt x="604203" y="381000"/>
                </a:lnTo>
                <a:lnTo>
                  <a:pt x="620078" y="417513"/>
                </a:lnTo>
                <a:lnTo>
                  <a:pt x="635953" y="458788"/>
                </a:lnTo>
                <a:lnTo>
                  <a:pt x="651828" y="504825"/>
                </a:lnTo>
                <a:lnTo>
                  <a:pt x="662940" y="557213"/>
                </a:lnTo>
                <a:lnTo>
                  <a:pt x="669290" y="617538"/>
                </a:lnTo>
                <a:lnTo>
                  <a:pt x="672465" y="685800"/>
                </a:lnTo>
                <a:lnTo>
                  <a:pt x="669290" y="754063"/>
                </a:lnTo>
                <a:lnTo>
                  <a:pt x="662940" y="814388"/>
                </a:lnTo>
                <a:lnTo>
                  <a:pt x="651828" y="866775"/>
                </a:lnTo>
                <a:lnTo>
                  <a:pt x="635953" y="912813"/>
                </a:lnTo>
                <a:lnTo>
                  <a:pt x="620078" y="954088"/>
                </a:lnTo>
                <a:lnTo>
                  <a:pt x="604203" y="990600"/>
                </a:lnTo>
                <a:lnTo>
                  <a:pt x="585153" y="1028700"/>
                </a:lnTo>
                <a:lnTo>
                  <a:pt x="566103" y="1066800"/>
                </a:lnTo>
                <a:lnTo>
                  <a:pt x="547053" y="1103313"/>
                </a:lnTo>
                <a:lnTo>
                  <a:pt x="531178" y="1144588"/>
                </a:lnTo>
                <a:lnTo>
                  <a:pt x="516890" y="1190625"/>
                </a:lnTo>
                <a:lnTo>
                  <a:pt x="505778" y="1243013"/>
                </a:lnTo>
                <a:lnTo>
                  <a:pt x="497840" y="1303338"/>
                </a:lnTo>
                <a:lnTo>
                  <a:pt x="496253" y="1371600"/>
                </a:lnTo>
                <a:lnTo>
                  <a:pt x="497840" y="1439863"/>
                </a:lnTo>
                <a:lnTo>
                  <a:pt x="505778" y="1500188"/>
                </a:lnTo>
                <a:lnTo>
                  <a:pt x="516890" y="1552575"/>
                </a:lnTo>
                <a:lnTo>
                  <a:pt x="531178" y="1598613"/>
                </a:lnTo>
                <a:lnTo>
                  <a:pt x="547053" y="1639888"/>
                </a:lnTo>
                <a:lnTo>
                  <a:pt x="566103" y="1676400"/>
                </a:lnTo>
                <a:lnTo>
                  <a:pt x="585153" y="1714500"/>
                </a:lnTo>
                <a:lnTo>
                  <a:pt x="604203" y="1752600"/>
                </a:lnTo>
                <a:lnTo>
                  <a:pt x="620078" y="1789113"/>
                </a:lnTo>
                <a:lnTo>
                  <a:pt x="635953" y="1830388"/>
                </a:lnTo>
                <a:lnTo>
                  <a:pt x="651828" y="1876425"/>
                </a:lnTo>
                <a:lnTo>
                  <a:pt x="662940" y="1928813"/>
                </a:lnTo>
                <a:lnTo>
                  <a:pt x="669290" y="1989138"/>
                </a:lnTo>
                <a:lnTo>
                  <a:pt x="672465" y="2057400"/>
                </a:lnTo>
                <a:lnTo>
                  <a:pt x="669290" y="2125663"/>
                </a:lnTo>
                <a:lnTo>
                  <a:pt x="662940" y="2185988"/>
                </a:lnTo>
                <a:lnTo>
                  <a:pt x="651828" y="2238375"/>
                </a:lnTo>
                <a:lnTo>
                  <a:pt x="635953" y="2284413"/>
                </a:lnTo>
                <a:lnTo>
                  <a:pt x="620078" y="2325688"/>
                </a:lnTo>
                <a:lnTo>
                  <a:pt x="604203" y="2362200"/>
                </a:lnTo>
                <a:lnTo>
                  <a:pt x="585153" y="2400300"/>
                </a:lnTo>
                <a:lnTo>
                  <a:pt x="566103" y="2438400"/>
                </a:lnTo>
                <a:lnTo>
                  <a:pt x="547053" y="2474913"/>
                </a:lnTo>
                <a:lnTo>
                  <a:pt x="531178" y="2516188"/>
                </a:lnTo>
                <a:lnTo>
                  <a:pt x="516890" y="2562225"/>
                </a:lnTo>
                <a:lnTo>
                  <a:pt x="505778" y="2614613"/>
                </a:lnTo>
                <a:lnTo>
                  <a:pt x="497840" y="2674938"/>
                </a:lnTo>
                <a:lnTo>
                  <a:pt x="496253" y="2743200"/>
                </a:lnTo>
                <a:lnTo>
                  <a:pt x="497840" y="2811463"/>
                </a:lnTo>
                <a:lnTo>
                  <a:pt x="505778" y="2871788"/>
                </a:lnTo>
                <a:lnTo>
                  <a:pt x="516890" y="2924175"/>
                </a:lnTo>
                <a:lnTo>
                  <a:pt x="531178" y="2970213"/>
                </a:lnTo>
                <a:lnTo>
                  <a:pt x="547053" y="3011488"/>
                </a:lnTo>
                <a:lnTo>
                  <a:pt x="566103" y="3048000"/>
                </a:lnTo>
                <a:lnTo>
                  <a:pt x="585153" y="3086100"/>
                </a:lnTo>
                <a:lnTo>
                  <a:pt x="604203" y="3124200"/>
                </a:lnTo>
                <a:lnTo>
                  <a:pt x="620078" y="3160713"/>
                </a:lnTo>
                <a:lnTo>
                  <a:pt x="635953" y="3201988"/>
                </a:lnTo>
                <a:lnTo>
                  <a:pt x="651828" y="3248025"/>
                </a:lnTo>
                <a:lnTo>
                  <a:pt x="662940" y="3300413"/>
                </a:lnTo>
                <a:lnTo>
                  <a:pt x="669290" y="3360738"/>
                </a:lnTo>
                <a:lnTo>
                  <a:pt x="672465" y="3427413"/>
                </a:lnTo>
                <a:lnTo>
                  <a:pt x="669290" y="3497263"/>
                </a:lnTo>
                <a:lnTo>
                  <a:pt x="662940" y="3557588"/>
                </a:lnTo>
                <a:lnTo>
                  <a:pt x="651828" y="3609975"/>
                </a:lnTo>
                <a:lnTo>
                  <a:pt x="635953" y="3656013"/>
                </a:lnTo>
                <a:lnTo>
                  <a:pt x="620078" y="3697288"/>
                </a:lnTo>
                <a:lnTo>
                  <a:pt x="604203" y="3733800"/>
                </a:lnTo>
                <a:lnTo>
                  <a:pt x="585153" y="3771900"/>
                </a:lnTo>
                <a:lnTo>
                  <a:pt x="566103" y="3810000"/>
                </a:lnTo>
                <a:lnTo>
                  <a:pt x="547053" y="3846513"/>
                </a:lnTo>
                <a:lnTo>
                  <a:pt x="531178" y="3887788"/>
                </a:lnTo>
                <a:lnTo>
                  <a:pt x="516890" y="3933825"/>
                </a:lnTo>
                <a:lnTo>
                  <a:pt x="505778" y="3986213"/>
                </a:lnTo>
                <a:lnTo>
                  <a:pt x="497840" y="4046538"/>
                </a:lnTo>
                <a:lnTo>
                  <a:pt x="496253" y="4114800"/>
                </a:lnTo>
                <a:lnTo>
                  <a:pt x="497840" y="4183063"/>
                </a:lnTo>
                <a:lnTo>
                  <a:pt x="505778" y="4243388"/>
                </a:lnTo>
                <a:lnTo>
                  <a:pt x="516890" y="4295775"/>
                </a:lnTo>
                <a:lnTo>
                  <a:pt x="531178" y="4341813"/>
                </a:lnTo>
                <a:lnTo>
                  <a:pt x="547053" y="4383088"/>
                </a:lnTo>
                <a:lnTo>
                  <a:pt x="566103" y="4419600"/>
                </a:lnTo>
                <a:lnTo>
                  <a:pt x="604203" y="4495800"/>
                </a:lnTo>
                <a:lnTo>
                  <a:pt x="620078" y="4532313"/>
                </a:lnTo>
                <a:lnTo>
                  <a:pt x="635953" y="4573588"/>
                </a:lnTo>
                <a:lnTo>
                  <a:pt x="651828" y="4619625"/>
                </a:lnTo>
                <a:lnTo>
                  <a:pt x="662940" y="4672013"/>
                </a:lnTo>
                <a:lnTo>
                  <a:pt x="669290" y="4732338"/>
                </a:lnTo>
                <a:lnTo>
                  <a:pt x="672465" y="4800600"/>
                </a:lnTo>
                <a:lnTo>
                  <a:pt x="669290" y="4868863"/>
                </a:lnTo>
                <a:lnTo>
                  <a:pt x="662940" y="4929188"/>
                </a:lnTo>
                <a:lnTo>
                  <a:pt x="651828" y="4981575"/>
                </a:lnTo>
                <a:lnTo>
                  <a:pt x="635953" y="5027613"/>
                </a:lnTo>
                <a:lnTo>
                  <a:pt x="620078" y="5068888"/>
                </a:lnTo>
                <a:lnTo>
                  <a:pt x="604203" y="5105400"/>
                </a:lnTo>
                <a:lnTo>
                  <a:pt x="585153" y="5143500"/>
                </a:lnTo>
                <a:lnTo>
                  <a:pt x="566103" y="5181600"/>
                </a:lnTo>
                <a:lnTo>
                  <a:pt x="547053" y="5218113"/>
                </a:lnTo>
                <a:lnTo>
                  <a:pt x="531178" y="5259388"/>
                </a:lnTo>
                <a:lnTo>
                  <a:pt x="516890" y="5305425"/>
                </a:lnTo>
                <a:lnTo>
                  <a:pt x="505778" y="5357813"/>
                </a:lnTo>
                <a:lnTo>
                  <a:pt x="497840" y="5418138"/>
                </a:lnTo>
                <a:lnTo>
                  <a:pt x="496253" y="5486400"/>
                </a:lnTo>
                <a:lnTo>
                  <a:pt x="497840" y="5554663"/>
                </a:lnTo>
                <a:lnTo>
                  <a:pt x="505778" y="5614988"/>
                </a:lnTo>
                <a:lnTo>
                  <a:pt x="516890" y="5667375"/>
                </a:lnTo>
                <a:lnTo>
                  <a:pt x="531178" y="5713413"/>
                </a:lnTo>
                <a:lnTo>
                  <a:pt x="547053" y="5754688"/>
                </a:lnTo>
                <a:lnTo>
                  <a:pt x="566103" y="5791200"/>
                </a:lnTo>
                <a:lnTo>
                  <a:pt x="585153" y="5829300"/>
                </a:lnTo>
                <a:lnTo>
                  <a:pt x="604203" y="5867400"/>
                </a:lnTo>
                <a:lnTo>
                  <a:pt x="620078" y="5903913"/>
                </a:lnTo>
                <a:lnTo>
                  <a:pt x="635953" y="5945188"/>
                </a:lnTo>
                <a:lnTo>
                  <a:pt x="651828" y="5991225"/>
                </a:lnTo>
                <a:lnTo>
                  <a:pt x="662940" y="6043613"/>
                </a:lnTo>
                <a:lnTo>
                  <a:pt x="669290" y="6103938"/>
                </a:lnTo>
                <a:lnTo>
                  <a:pt x="672465" y="6172200"/>
                </a:lnTo>
                <a:lnTo>
                  <a:pt x="669290" y="6240463"/>
                </a:lnTo>
                <a:lnTo>
                  <a:pt x="662940" y="6300788"/>
                </a:lnTo>
                <a:lnTo>
                  <a:pt x="651828" y="6353175"/>
                </a:lnTo>
                <a:lnTo>
                  <a:pt x="635953" y="6399213"/>
                </a:lnTo>
                <a:lnTo>
                  <a:pt x="620078" y="6440488"/>
                </a:lnTo>
                <a:lnTo>
                  <a:pt x="604203" y="6477000"/>
                </a:lnTo>
                <a:lnTo>
                  <a:pt x="585153" y="6515100"/>
                </a:lnTo>
                <a:lnTo>
                  <a:pt x="566103" y="6553200"/>
                </a:lnTo>
                <a:lnTo>
                  <a:pt x="547053" y="6589713"/>
                </a:lnTo>
                <a:lnTo>
                  <a:pt x="531178" y="6630988"/>
                </a:lnTo>
                <a:lnTo>
                  <a:pt x="516890" y="6677025"/>
                </a:lnTo>
                <a:lnTo>
                  <a:pt x="505778" y="6729413"/>
                </a:lnTo>
                <a:lnTo>
                  <a:pt x="497840" y="6789738"/>
                </a:lnTo>
                <a:lnTo>
                  <a:pt x="496253" y="6858000"/>
                </a:lnTo>
                <a:lnTo>
                  <a:pt x="0" y="6858000"/>
                </a:lnTo>
                <a:close/>
              </a:path>
            </a:pathLst>
          </a:custGeom>
          <a:solidFill>
            <a:schemeClr val="tx2"/>
          </a:solidFill>
          <a:ln w="0">
            <a:noFill/>
            <a:prstDash val="solid"/>
            <a:round/>
            <a:headEnd/>
            <a:tailEnd/>
          </a:ln>
        </p:spPr>
      </p:sp>
      <p:sp>
        <p:nvSpPr>
          <p:cNvPr id="83" name="Freeform: Shape 82">
            <a:extLst>
              <a:ext uri="{FF2B5EF4-FFF2-40B4-BE49-F238E27FC236}">
                <a16:creationId xmlns:a16="http://schemas.microsoft.com/office/drawing/2014/main" id="{B3FDA879-2DB3-48D7-B0E2-D5BBC833D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17335" y="0"/>
            <a:ext cx="3749040" cy="2546559"/>
          </a:xfrm>
          <a:custGeom>
            <a:avLst/>
            <a:gdLst>
              <a:gd name="connsiteX0" fmla="*/ 130498 w 3749040"/>
              <a:gd name="connsiteY0" fmla="*/ 0 h 2546559"/>
              <a:gd name="connsiteX1" fmla="*/ 3618544 w 3749040"/>
              <a:gd name="connsiteY1" fmla="*/ 0 h 2546559"/>
              <a:gd name="connsiteX2" fmla="*/ 3621723 w 3749040"/>
              <a:gd name="connsiteY2" fmla="*/ 24670 h 2546559"/>
              <a:gd name="connsiteX3" fmla="*/ 3622860 w 3749040"/>
              <a:gd name="connsiteY3" fmla="*/ 61098 h 2546559"/>
              <a:gd name="connsiteX4" fmla="*/ 3619447 w 3749040"/>
              <a:gd name="connsiteY4" fmla="*/ 99801 h 2546559"/>
              <a:gd name="connsiteX5" fmla="*/ 3614904 w 3749040"/>
              <a:gd name="connsiteY5" fmla="*/ 138506 h 2546559"/>
              <a:gd name="connsiteX6" fmla="*/ 3609219 w 3749040"/>
              <a:gd name="connsiteY6" fmla="*/ 177213 h 2546559"/>
              <a:gd name="connsiteX7" fmla="*/ 3604672 w 3749040"/>
              <a:gd name="connsiteY7" fmla="*/ 215915 h 2546559"/>
              <a:gd name="connsiteX8" fmla="*/ 3602397 w 3749040"/>
              <a:gd name="connsiteY8" fmla="*/ 254619 h 2546559"/>
              <a:gd name="connsiteX9" fmla="*/ 3602397 w 3749040"/>
              <a:gd name="connsiteY9" fmla="*/ 292185 h 2546559"/>
              <a:gd name="connsiteX10" fmla="*/ 3606943 w 3749040"/>
              <a:gd name="connsiteY10" fmla="*/ 327474 h 2546559"/>
              <a:gd name="connsiteX11" fmla="*/ 3616039 w 3749040"/>
              <a:gd name="connsiteY11" fmla="*/ 362763 h 2546559"/>
              <a:gd name="connsiteX12" fmla="*/ 3629679 w 3749040"/>
              <a:gd name="connsiteY12" fmla="*/ 395775 h 2546559"/>
              <a:gd name="connsiteX13" fmla="*/ 3646732 w 3749040"/>
              <a:gd name="connsiteY13" fmla="*/ 429926 h 2546559"/>
              <a:gd name="connsiteX14" fmla="*/ 3666058 w 3749040"/>
              <a:gd name="connsiteY14" fmla="*/ 464078 h 2546559"/>
              <a:gd name="connsiteX15" fmla="*/ 3686517 w 3749040"/>
              <a:gd name="connsiteY15" fmla="*/ 498228 h 2546559"/>
              <a:gd name="connsiteX16" fmla="*/ 3705843 w 3749040"/>
              <a:gd name="connsiteY16" fmla="*/ 531241 h 2546559"/>
              <a:gd name="connsiteX17" fmla="*/ 3722895 w 3749040"/>
              <a:gd name="connsiteY17" fmla="*/ 566531 h 2546559"/>
              <a:gd name="connsiteX18" fmla="*/ 3736535 w 3749040"/>
              <a:gd name="connsiteY18" fmla="*/ 600680 h 2546559"/>
              <a:gd name="connsiteX19" fmla="*/ 3745631 w 3749040"/>
              <a:gd name="connsiteY19" fmla="*/ 635969 h 2546559"/>
              <a:gd name="connsiteX20" fmla="*/ 3749040 w 3749040"/>
              <a:gd name="connsiteY20" fmla="*/ 672396 h 2546559"/>
              <a:gd name="connsiteX21" fmla="*/ 3745631 w 3749040"/>
              <a:gd name="connsiteY21" fmla="*/ 708823 h 2546559"/>
              <a:gd name="connsiteX22" fmla="*/ 3736535 w 3749040"/>
              <a:gd name="connsiteY22" fmla="*/ 744112 h 2546559"/>
              <a:gd name="connsiteX23" fmla="*/ 3722895 w 3749040"/>
              <a:gd name="connsiteY23" fmla="*/ 778266 h 2546559"/>
              <a:gd name="connsiteX24" fmla="*/ 3705843 w 3749040"/>
              <a:gd name="connsiteY24" fmla="*/ 813552 h 2546559"/>
              <a:gd name="connsiteX25" fmla="*/ 3686517 w 3749040"/>
              <a:gd name="connsiteY25" fmla="*/ 846567 h 2546559"/>
              <a:gd name="connsiteX26" fmla="*/ 3666058 w 3749040"/>
              <a:gd name="connsiteY26" fmla="*/ 880719 h 2546559"/>
              <a:gd name="connsiteX27" fmla="*/ 3646732 w 3749040"/>
              <a:gd name="connsiteY27" fmla="*/ 914868 h 2546559"/>
              <a:gd name="connsiteX28" fmla="*/ 3629679 w 3749040"/>
              <a:gd name="connsiteY28" fmla="*/ 949019 h 2546559"/>
              <a:gd name="connsiteX29" fmla="*/ 3616039 w 3749040"/>
              <a:gd name="connsiteY29" fmla="*/ 982030 h 2546559"/>
              <a:gd name="connsiteX30" fmla="*/ 3606943 w 3749040"/>
              <a:gd name="connsiteY30" fmla="*/ 1017321 h 2546559"/>
              <a:gd name="connsiteX31" fmla="*/ 3602397 w 3749040"/>
              <a:gd name="connsiteY31" fmla="*/ 1052609 h 2546559"/>
              <a:gd name="connsiteX32" fmla="*/ 3602397 w 3749040"/>
              <a:gd name="connsiteY32" fmla="*/ 1090175 h 2546559"/>
              <a:gd name="connsiteX33" fmla="*/ 3604672 w 3749040"/>
              <a:gd name="connsiteY33" fmla="*/ 1128878 h 2546559"/>
              <a:gd name="connsiteX34" fmla="*/ 3609219 w 3749040"/>
              <a:gd name="connsiteY34" fmla="*/ 1167584 h 2546559"/>
              <a:gd name="connsiteX35" fmla="*/ 3614904 w 3749040"/>
              <a:gd name="connsiteY35" fmla="*/ 1206288 h 2546559"/>
              <a:gd name="connsiteX36" fmla="*/ 3619447 w 3749040"/>
              <a:gd name="connsiteY36" fmla="*/ 1244994 h 2546559"/>
              <a:gd name="connsiteX37" fmla="*/ 3622860 w 3749040"/>
              <a:gd name="connsiteY37" fmla="*/ 1283697 h 2546559"/>
              <a:gd name="connsiteX38" fmla="*/ 3621723 w 3749040"/>
              <a:gd name="connsiteY38" fmla="*/ 1320125 h 2546559"/>
              <a:gd name="connsiteX39" fmla="*/ 3617176 w 3749040"/>
              <a:gd name="connsiteY39" fmla="*/ 1355414 h 2546559"/>
              <a:gd name="connsiteX40" fmla="*/ 3606943 w 3749040"/>
              <a:gd name="connsiteY40" fmla="*/ 1389564 h 2546559"/>
              <a:gd name="connsiteX41" fmla="*/ 3592167 w 3749040"/>
              <a:gd name="connsiteY41" fmla="*/ 1418023 h 2546559"/>
              <a:gd name="connsiteX42" fmla="*/ 3572844 w 3749040"/>
              <a:gd name="connsiteY42" fmla="*/ 1445343 h 2546559"/>
              <a:gd name="connsiteX43" fmla="*/ 3550106 w 3749040"/>
              <a:gd name="connsiteY43" fmla="*/ 1469249 h 2546559"/>
              <a:gd name="connsiteX44" fmla="*/ 3523960 w 3749040"/>
              <a:gd name="connsiteY44" fmla="*/ 1493153 h 2546559"/>
              <a:gd name="connsiteX45" fmla="*/ 3496679 w 3749040"/>
              <a:gd name="connsiteY45" fmla="*/ 1514782 h 2546559"/>
              <a:gd name="connsiteX46" fmla="*/ 3468261 w 3749040"/>
              <a:gd name="connsiteY46" fmla="*/ 1536411 h 2546559"/>
              <a:gd name="connsiteX47" fmla="*/ 3439842 w 3749040"/>
              <a:gd name="connsiteY47" fmla="*/ 1558040 h 2546559"/>
              <a:gd name="connsiteX48" fmla="*/ 3411423 w 3749040"/>
              <a:gd name="connsiteY48" fmla="*/ 1579669 h 2546559"/>
              <a:gd name="connsiteX49" fmla="*/ 3385277 w 3749040"/>
              <a:gd name="connsiteY49" fmla="*/ 1602436 h 2546559"/>
              <a:gd name="connsiteX50" fmla="*/ 3362541 w 3749040"/>
              <a:gd name="connsiteY50" fmla="*/ 1628619 h 2546559"/>
              <a:gd name="connsiteX51" fmla="*/ 3342079 w 3749040"/>
              <a:gd name="connsiteY51" fmla="*/ 1653663 h 2546559"/>
              <a:gd name="connsiteX52" fmla="*/ 3326165 w 3749040"/>
              <a:gd name="connsiteY52" fmla="*/ 1682121 h 2546559"/>
              <a:gd name="connsiteX53" fmla="*/ 3312523 w 3749040"/>
              <a:gd name="connsiteY53" fmla="*/ 1712856 h 2546559"/>
              <a:gd name="connsiteX54" fmla="*/ 3301157 w 3749040"/>
              <a:gd name="connsiteY54" fmla="*/ 1745870 h 2546559"/>
              <a:gd name="connsiteX55" fmla="*/ 3290925 w 3749040"/>
              <a:gd name="connsiteY55" fmla="*/ 1780020 h 2546559"/>
              <a:gd name="connsiteX56" fmla="*/ 3281831 w 3749040"/>
              <a:gd name="connsiteY56" fmla="*/ 1814172 h 2546559"/>
              <a:gd name="connsiteX57" fmla="*/ 3272738 w 3749040"/>
              <a:gd name="connsiteY57" fmla="*/ 1849462 h 2546559"/>
              <a:gd name="connsiteX58" fmla="*/ 3262507 w 3749040"/>
              <a:gd name="connsiteY58" fmla="*/ 1882473 h 2546559"/>
              <a:gd name="connsiteX59" fmla="*/ 3251139 w 3749040"/>
              <a:gd name="connsiteY59" fmla="*/ 1915485 h 2546559"/>
              <a:gd name="connsiteX60" fmla="*/ 3237498 w 3749040"/>
              <a:gd name="connsiteY60" fmla="*/ 1946222 h 2546559"/>
              <a:gd name="connsiteX61" fmla="*/ 3220445 w 3749040"/>
              <a:gd name="connsiteY61" fmla="*/ 1973544 h 2546559"/>
              <a:gd name="connsiteX62" fmla="*/ 3199985 w 3749040"/>
              <a:gd name="connsiteY62" fmla="*/ 1998585 h 2546559"/>
              <a:gd name="connsiteX63" fmla="*/ 3174973 w 3749040"/>
              <a:gd name="connsiteY63" fmla="*/ 2019077 h 2546559"/>
              <a:gd name="connsiteX64" fmla="*/ 3147691 w 3749040"/>
              <a:gd name="connsiteY64" fmla="*/ 2036151 h 2546559"/>
              <a:gd name="connsiteX65" fmla="*/ 3117002 w 3749040"/>
              <a:gd name="connsiteY65" fmla="*/ 2049811 h 2546559"/>
              <a:gd name="connsiteX66" fmla="*/ 3084033 w 3749040"/>
              <a:gd name="connsiteY66" fmla="*/ 2061196 h 2546559"/>
              <a:gd name="connsiteX67" fmla="*/ 3051068 w 3749040"/>
              <a:gd name="connsiteY67" fmla="*/ 2071440 h 2546559"/>
              <a:gd name="connsiteX68" fmla="*/ 3015827 w 3749040"/>
              <a:gd name="connsiteY68" fmla="*/ 2080549 h 2546559"/>
              <a:gd name="connsiteX69" fmla="*/ 2981727 w 3749040"/>
              <a:gd name="connsiteY69" fmla="*/ 2089656 h 2546559"/>
              <a:gd name="connsiteX70" fmla="*/ 2947623 w 3749040"/>
              <a:gd name="connsiteY70" fmla="*/ 2099899 h 2546559"/>
              <a:gd name="connsiteX71" fmla="*/ 2914658 w 3749040"/>
              <a:gd name="connsiteY71" fmla="*/ 2111283 h 2546559"/>
              <a:gd name="connsiteX72" fmla="*/ 2883965 w 3749040"/>
              <a:gd name="connsiteY72" fmla="*/ 2124945 h 2546559"/>
              <a:gd name="connsiteX73" fmla="*/ 2855545 w 3749040"/>
              <a:gd name="connsiteY73" fmla="*/ 2140882 h 2546559"/>
              <a:gd name="connsiteX74" fmla="*/ 2830536 w 3749040"/>
              <a:gd name="connsiteY74" fmla="*/ 2161369 h 2546559"/>
              <a:gd name="connsiteX75" fmla="*/ 2804392 w 3749040"/>
              <a:gd name="connsiteY75" fmla="*/ 2184137 h 2546559"/>
              <a:gd name="connsiteX76" fmla="*/ 2781656 w 3749040"/>
              <a:gd name="connsiteY76" fmla="*/ 2210320 h 2546559"/>
              <a:gd name="connsiteX77" fmla="*/ 2760057 w 3749040"/>
              <a:gd name="connsiteY77" fmla="*/ 2237640 h 2546559"/>
              <a:gd name="connsiteX78" fmla="*/ 2738459 w 3749040"/>
              <a:gd name="connsiteY78" fmla="*/ 2266100 h 2546559"/>
              <a:gd name="connsiteX79" fmla="*/ 2716861 w 3749040"/>
              <a:gd name="connsiteY79" fmla="*/ 2294559 h 2546559"/>
              <a:gd name="connsiteX80" fmla="*/ 2695264 w 3749040"/>
              <a:gd name="connsiteY80" fmla="*/ 2321879 h 2546559"/>
              <a:gd name="connsiteX81" fmla="*/ 2671391 w 3749040"/>
              <a:gd name="connsiteY81" fmla="*/ 2348063 h 2546559"/>
              <a:gd name="connsiteX82" fmla="*/ 2647517 w 3749040"/>
              <a:gd name="connsiteY82" fmla="*/ 2370829 h 2546559"/>
              <a:gd name="connsiteX83" fmla="*/ 2620237 w 3749040"/>
              <a:gd name="connsiteY83" fmla="*/ 2390182 h 2546559"/>
              <a:gd name="connsiteX84" fmla="*/ 2591817 w 3749040"/>
              <a:gd name="connsiteY84" fmla="*/ 2404981 h 2546559"/>
              <a:gd name="connsiteX85" fmla="*/ 2557715 w 3749040"/>
              <a:gd name="connsiteY85" fmla="*/ 2415225 h 2546559"/>
              <a:gd name="connsiteX86" fmla="*/ 2522475 w 3749040"/>
              <a:gd name="connsiteY86" fmla="*/ 2419780 h 2546559"/>
              <a:gd name="connsiteX87" fmla="*/ 2486098 w 3749040"/>
              <a:gd name="connsiteY87" fmla="*/ 2420918 h 2546559"/>
              <a:gd name="connsiteX88" fmla="*/ 2447449 w 3749040"/>
              <a:gd name="connsiteY88" fmla="*/ 2417501 h 2546559"/>
              <a:gd name="connsiteX89" fmla="*/ 2408798 w 3749040"/>
              <a:gd name="connsiteY89" fmla="*/ 2412950 h 2546559"/>
              <a:gd name="connsiteX90" fmla="*/ 2370146 w 3749040"/>
              <a:gd name="connsiteY90" fmla="*/ 2407256 h 2546559"/>
              <a:gd name="connsiteX91" fmla="*/ 2331499 w 3749040"/>
              <a:gd name="connsiteY91" fmla="*/ 2402705 h 2546559"/>
              <a:gd name="connsiteX92" fmla="*/ 2292849 w 3749040"/>
              <a:gd name="connsiteY92" fmla="*/ 2400427 h 2546559"/>
              <a:gd name="connsiteX93" fmla="*/ 2255336 w 3749040"/>
              <a:gd name="connsiteY93" fmla="*/ 2400427 h 2546559"/>
              <a:gd name="connsiteX94" fmla="*/ 2220096 w 3749040"/>
              <a:gd name="connsiteY94" fmla="*/ 2404981 h 2546559"/>
              <a:gd name="connsiteX95" fmla="*/ 2184855 w 3749040"/>
              <a:gd name="connsiteY95" fmla="*/ 2414087 h 2546559"/>
              <a:gd name="connsiteX96" fmla="*/ 2150753 w 3749040"/>
              <a:gd name="connsiteY96" fmla="*/ 2427748 h 2546559"/>
              <a:gd name="connsiteX97" fmla="*/ 2116651 w 3749040"/>
              <a:gd name="connsiteY97" fmla="*/ 2445960 h 2546559"/>
              <a:gd name="connsiteX98" fmla="*/ 2082547 w 3749040"/>
              <a:gd name="connsiteY98" fmla="*/ 2464176 h 2546559"/>
              <a:gd name="connsiteX99" fmla="*/ 2048445 w 3749040"/>
              <a:gd name="connsiteY99" fmla="*/ 2484663 h 2546559"/>
              <a:gd name="connsiteX100" fmla="*/ 2015478 w 3749040"/>
              <a:gd name="connsiteY100" fmla="*/ 2504016 h 2546559"/>
              <a:gd name="connsiteX101" fmla="*/ 1980238 w 3749040"/>
              <a:gd name="connsiteY101" fmla="*/ 2521093 h 2546559"/>
              <a:gd name="connsiteX102" fmla="*/ 1946135 w 3749040"/>
              <a:gd name="connsiteY102" fmla="*/ 2534755 h 2546559"/>
              <a:gd name="connsiteX103" fmla="*/ 1910897 w 3749040"/>
              <a:gd name="connsiteY103" fmla="*/ 2543861 h 2546559"/>
              <a:gd name="connsiteX104" fmla="*/ 1882144 w 3749040"/>
              <a:gd name="connsiteY104" fmla="*/ 2546559 h 2546559"/>
              <a:gd name="connsiteX105" fmla="*/ 1866898 w 3749040"/>
              <a:gd name="connsiteY105" fmla="*/ 2546559 h 2546559"/>
              <a:gd name="connsiteX106" fmla="*/ 1838143 w 3749040"/>
              <a:gd name="connsiteY106" fmla="*/ 2543861 h 2546559"/>
              <a:gd name="connsiteX107" fmla="*/ 1802906 w 3749040"/>
              <a:gd name="connsiteY107" fmla="*/ 2534755 h 2546559"/>
              <a:gd name="connsiteX108" fmla="*/ 1768802 w 3749040"/>
              <a:gd name="connsiteY108" fmla="*/ 2521093 h 2546559"/>
              <a:gd name="connsiteX109" fmla="*/ 1733562 w 3749040"/>
              <a:gd name="connsiteY109" fmla="*/ 2504016 h 2546559"/>
              <a:gd name="connsiteX110" fmla="*/ 1700597 w 3749040"/>
              <a:gd name="connsiteY110" fmla="*/ 2484663 h 2546559"/>
              <a:gd name="connsiteX111" fmla="*/ 1666493 w 3749040"/>
              <a:gd name="connsiteY111" fmla="*/ 2464176 h 2546559"/>
              <a:gd name="connsiteX112" fmla="*/ 1632392 w 3749040"/>
              <a:gd name="connsiteY112" fmla="*/ 2445960 h 2546559"/>
              <a:gd name="connsiteX113" fmla="*/ 1598289 w 3749040"/>
              <a:gd name="connsiteY113" fmla="*/ 2427748 h 2546559"/>
              <a:gd name="connsiteX114" fmla="*/ 1565321 w 3749040"/>
              <a:gd name="connsiteY114" fmla="*/ 2414087 h 2546559"/>
              <a:gd name="connsiteX115" fmla="*/ 1528945 w 3749040"/>
              <a:gd name="connsiteY115" fmla="*/ 2404981 h 2546559"/>
              <a:gd name="connsiteX116" fmla="*/ 1493708 w 3749040"/>
              <a:gd name="connsiteY116" fmla="*/ 2400427 h 2546559"/>
              <a:gd name="connsiteX117" fmla="*/ 1456191 w 3749040"/>
              <a:gd name="connsiteY117" fmla="*/ 2400427 h 2546559"/>
              <a:gd name="connsiteX118" fmla="*/ 1417542 w 3749040"/>
              <a:gd name="connsiteY118" fmla="*/ 2402705 h 2546559"/>
              <a:gd name="connsiteX119" fmla="*/ 1378894 w 3749040"/>
              <a:gd name="connsiteY119" fmla="*/ 2407256 h 2546559"/>
              <a:gd name="connsiteX120" fmla="*/ 1340242 w 3749040"/>
              <a:gd name="connsiteY120" fmla="*/ 2412950 h 2546559"/>
              <a:gd name="connsiteX121" fmla="*/ 1301594 w 3749040"/>
              <a:gd name="connsiteY121" fmla="*/ 2417501 h 2546559"/>
              <a:gd name="connsiteX122" fmla="*/ 1262944 w 3749040"/>
              <a:gd name="connsiteY122" fmla="*/ 2420918 h 2546559"/>
              <a:gd name="connsiteX123" fmla="*/ 1226568 w 3749040"/>
              <a:gd name="connsiteY123" fmla="*/ 2419780 h 2546559"/>
              <a:gd name="connsiteX124" fmla="*/ 1191328 w 3749040"/>
              <a:gd name="connsiteY124" fmla="*/ 2415225 h 2546559"/>
              <a:gd name="connsiteX125" fmla="*/ 1157224 w 3749040"/>
              <a:gd name="connsiteY125" fmla="*/ 2404981 h 2546559"/>
              <a:gd name="connsiteX126" fmla="*/ 1128806 w 3749040"/>
              <a:gd name="connsiteY126" fmla="*/ 2390182 h 2546559"/>
              <a:gd name="connsiteX127" fmla="*/ 1101524 w 3749040"/>
              <a:gd name="connsiteY127" fmla="*/ 2370829 h 2546559"/>
              <a:gd name="connsiteX128" fmla="*/ 1077652 w 3749040"/>
              <a:gd name="connsiteY128" fmla="*/ 2348063 h 2546559"/>
              <a:gd name="connsiteX129" fmla="*/ 1053778 w 3749040"/>
              <a:gd name="connsiteY129" fmla="*/ 2321879 h 2546559"/>
              <a:gd name="connsiteX130" fmla="*/ 1032180 w 3749040"/>
              <a:gd name="connsiteY130" fmla="*/ 2294559 h 2546559"/>
              <a:gd name="connsiteX131" fmla="*/ 1010582 w 3749040"/>
              <a:gd name="connsiteY131" fmla="*/ 2266100 h 2546559"/>
              <a:gd name="connsiteX132" fmla="*/ 988986 w 3749040"/>
              <a:gd name="connsiteY132" fmla="*/ 2237640 h 2546559"/>
              <a:gd name="connsiteX133" fmla="*/ 967387 w 3749040"/>
              <a:gd name="connsiteY133" fmla="*/ 2210320 h 2546559"/>
              <a:gd name="connsiteX134" fmla="*/ 944648 w 3749040"/>
              <a:gd name="connsiteY134" fmla="*/ 2184137 h 2546559"/>
              <a:gd name="connsiteX135" fmla="*/ 918504 w 3749040"/>
              <a:gd name="connsiteY135" fmla="*/ 2161369 h 2546559"/>
              <a:gd name="connsiteX136" fmla="*/ 893495 w 3749040"/>
              <a:gd name="connsiteY136" fmla="*/ 2140882 h 2546559"/>
              <a:gd name="connsiteX137" fmla="*/ 865079 w 3749040"/>
              <a:gd name="connsiteY137" fmla="*/ 2124945 h 2546559"/>
              <a:gd name="connsiteX138" fmla="*/ 834384 w 3749040"/>
              <a:gd name="connsiteY138" fmla="*/ 2111283 h 2546559"/>
              <a:gd name="connsiteX139" fmla="*/ 801420 w 3749040"/>
              <a:gd name="connsiteY139" fmla="*/ 2099899 h 2546559"/>
              <a:gd name="connsiteX140" fmla="*/ 767316 w 3749040"/>
              <a:gd name="connsiteY140" fmla="*/ 2089656 h 2546559"/>
              <a:gd name="connsiteX141" fmla="*/ 733212 w 3749040"/>
              <a:gd name="connsiteY141" fmla="*/ 2080549 h 2546559"/>
              <a:gd name="connsiteX142" fmla="*/ 697973 w 3749040"/>
              <a:gd name="connsiteY142" fmla="*/ 2071440 h 2546559"/>
              <a:gd name="connsiteX143" fmla="*/ 665007 w 3749040"/>
              <a:gd name="connsiteY143" fmla="*/ 2061196 h 2546559"/>
              <a:gd name="connsiteX144" fmla="*/ 632041 w 3749040"/>
              <a:gd name="connsiteY144" fmla="*/ 2049811 h 2546559"/>
              <a:gd name="connsiteX145" fmla="*/ 601350 w 3749040"/>
              <a:gd name="connsiteY145" fmla="*/ 2036151 h 2546559"/>
              <a:gd name="connsiteX146" fmla="*/ 574067 w 3749040"/>
              <a:gd name="connsiteY146" fmla="*/ 2019077 h 2546559"/>
              <a:gd name="connsiteX147" fmla="*/ 549056 w 3749040"/>
              <a:gd name="connsiteY147" fmla="*/ 1998585 h 2546559"/>
              <a:gd name="connsiteX148" fmla="*/ 528598 w 3749040"/>
              <a:gd name="connsiteY148" fmla="*/ 1973544 h 2546559"/>
              <a:gd name="connsiteX149" fmla="*/ 511543 w 3749040"/>
              <a:gd name="connsiteY149" fmla="*/ 1946222 h 2546559"/>
              <a:gd name="connsiteX150" fmla="*/ 497904 w 3749040"/>
              <a:gd name="connsiteY150" fmla="*/ 1915485 h 2546559"/>
              <a:gd name="connsiteX151" fmla="*/ 486537 w 3749040"/>
              <a:gd name="connsiteY151" fmla="*/ 1882473 h 2546559"/>
              <a:gd name="connsiteX152" fmla="*/ 476305 w 3749040"/>
              <a:gd name="connsiteY152" fmla="*/ 1849462 h 2546559"/>
              <a:gd name="connsiteX153" fmla="*/ 467212 w 3749040"/>
              <a:gd name="connsiteY153" fmla="*/ 1814172 h 2546559"/>
              <a:gd name="connsiteX154" fmla="*/ 458118 w 3749040"/>
              <a:gd name="connsiteY154" fmla="*/ 1780020 h 2546559"/>
              <a:gd name="connsiteX155" fmla="*/ 447887 w 3749040"/>
              <a:gd name="connsiteY155" fmla="*/ 1745870 h 2546559"/>
              <a:gd name="connsiteX156" fmla="*/ 436519 w 3749040"/>
              <a:gd name="connsiteY156" fmla="*/ 1712856 h 2546559"/>
              <a:gd name="connsiteX157" fmla="*/ 422878 w 3749040"/>
              <a:gd name="connsiteY157" fmla="*/ 1682121 h 2546559"/>
              <a:gd name="connsiteX158" fmla="*/ 406963 w 3749040"/>
              <a:gd name="connsiteY158" fmla="*/ 1653663 h 2546559"/>
              <a:gd name="connsiteX159" fmla="*/ 386500 w 3749040"/>
              <a:gd name="connsiteY159" fmla="*/ 1628619 h 2546559"/>
              <a:gd name="connsiteX160" fmla="*/ 363765 w 3749040"/>
              <a:gd name="connsiteY160" fmla="*/ 1602436 h 2546559"/>
              <a:gd name="connsiteX161" fmla="*/ 337620 w 3749040"/>
              <a:gd name="connsiteY161" fmla="*/ 1579669 h 2546559"/>
              <a:gd name="connsiteX162" fmla="*/ 310335 w 3749040"/>
              <a:gd name="connsiteY162" fmla="*/ 1558040 h 2546559"/>
              <a:gd name="connsiteX163" fmla="*/ 280780 w 3749040"/>
              <a:gd name="connsiteY163" fmla="*/ 1536411 h 2546559"/>
              <a:gd name="connsiteX164" fmla="*/ 252364 w 3749040"/>
              <a:gd name="connsiteY164" fmla="*/ 1514782 h 2546559"/>
              <a:gd name="connsiteX165" fmla="*/ 225080 w 3749040"/>
              <a:gd name="connsiteY165" fmla="*/ 1493153 h 2546559"/>
              <a:gd name="connsiteX166" fmla="*/ 198937 w 3749040"/>
              <a:gd name="connsiteY166" fmla="*/ 1469249 h 2546559"/>
              <a:gd name="connsiteX167" fmla="*/ 176199 w 3749040"/>
              <a:gd name="connsiteY167" fmla="*/ 1445343 h 2546559"/>
              <a:gd name="connsiteX168" fmla="*/ 156875 w 3749040"/>
              <a:gd name="connsiteY168" fmla="*/ 1418023 h 2546559"/>
              <a:gd name="connsiteX169" fmla="*/ 142098 w 3749040"/>
              <a:gd name="connsiteY169" fmla="*/ 1389564 h 2546559"/>
              <a:gd name="connsiteX170" fmla="*/ 131866 w 3749040"/>
              <a:gd name="connsiteY170" fmla="*/ 1355414 h 2546559"/>
              <a:gd name="connsiteX171" fmla="*/ 127320 w 3749040"/>
              <a:gd name="connsiteY171" fmla="*/ 1320125 h 2546559"/>
              <a:gd name="connsiteX172" fmla="*/ 126181 w 3749040"/>
              <a:gd name="connsiteY172" fmla="*/ 1283697 h 2546559"/>
              <a:gd name="connsiteX173" fmla="*/ 129594 w 3749040"/>
              <a:gd name="connsiteY173" fmla="*/ 1244994 h 2546559"/>
              <a:gd name="connsiteX174" fmla="*/ 134140 w 3749040"/>
              <a:gd name="connsiteY174" fmla="*/ 1206288 h 2546559"/>
              <a:gd name="connsiteX175" fmla="*/ 139824 w 3749040"/>
              <a:gd name="connsiteY175" fmla="*/ 1167584 h 2546559"/>
              <a:gd name="connsiteX176" fmla="*/ 144371 w 3749040"/>
              <a:gd name="connsiteY176" fmla="*/ 1128878 h 2546559"/>
              <a:gd name="connsiteX177" fmla="*/ 146643 w 3749040"/>
              <a:gd name="connsiteY177" fmla="*/ 1090175 h 2546559"/>
              <a:gd name="connsiteX178" fmla="*/ 146643 w 3749040"/>
              <a:gd name="connsiteY178" fmla="*/ 1052609 h 2546559"/>
              <a:gd name="connsiteX179" fmla="*/ 142098 w 3749040"/>
              <a:gd name="connsiteY179" fmla="*/ 1017321 h 2546559"/>
              <a:gd name="connsiteX180" fmla="*/ 133002 w 3749040"/>
              <a:gd name="connsiteY180" fmla="*/ 982030 h 2546559"/>
              <a:gd name="connsiteX181" fmla="*/ 119364 w 3749040"/>
              <a:gd name="connsiteY181" fmla="*/ 949019 h 2546559"/>
              <a:gd name="connsiteX182" fmla="*/ 101174 w 3749040"/>
              <a:gd name="connsiteY182" fmla="*/ 914868 h 2546559"/>
              <a:gd name="connsiteX183" fmla="*/ 82987 w 3749040"/>
              <a:gd name="connsiteY183" fmla="*/ 880719 h 2546559"/>
              <a:gd name="connsiteX184" fmla="*/ 62525 w 3749040"/>
              <a:gd name="connsiteY184" fmla="*/ 846567 h 2546559"/>
              <a:gd name="connsiteX185" fmla="*/ 43198 w 3749040"/>
              <a:gd name="connsiteY185" fmla="*/ 813552 h 2546559"/>
              <a:gd name="connsiteX186" fmla="*/ 26147 w 3749040"/>
              <a:gd name="connsiteY186" fmla="*/ 778266 h 2546559"/>
              <a:gd name="connsiteX187" fmla="*/ 12505 w 3749040"/>
              <a:gd name="connsiteY187" fmla="*/ 744112 h 2546559"/>
              <a:gd name="connsiteX188" fmla="*/ 3412 w 3749040"/>
              <a:gd name="connsiteY188" fmla="*/ 708823 h 2546559"/>
              <a:gd name="connsiteX189" fmla="*/ 0 w 3749040"/>
              <a:gd name="connsiteY189" fmla="*/ 672396 h 2546559"/>
              <a:gd name="connsiteX190" fmla="*/ 3412 w 3749040"/>
              <a:gd name="connsiteY190" fmla="*/ 635969 h 2546559"/>
              <a:gd name="connsiteX191" fmla="*/ 12505 w 3749040"/>
              <a:gd name="connsiteY191" fmla="*/ 600680 h 2546559"/>
              <a:gd name="connsiteX192" fmla="*/ 26147 w 3749040"/>
              <a:gd name="connsiteY192" fmla="*/ 566531 h 2546559"/>
              <a:gd name="connsiteX193" fmla="*/ 43198 w 3749040"/>
              <a:gd name="connsiteY193" fmla="*/ 531241 h 2546559"/>
              <a:gd name="connsiteX194" fmla="*/ 62525 w 3749040"/>
              <a:gd name="connsiteY194" fmla="*/ 498228 h 2546559"/>
              <a:gd name="connsiteX195" fmla="*/ 82987 w 3749040"/>
              <a:gd name="connsiteY195" fmla="*/ 464078 h 2546559"/>
              <a:gd name="connsiteX196" fmla="*/ 101174 w 3749040"/>
              <a:gd name="connsiteY196" fmla="*/ 429926 h 2546559"/>
              <a:gd name="connsiteX197" fmla="*/ 119364 w 3749040"/>
              <a:gd name="connsiteY197" fmla="*/ 395775 h 2546559"/>
              <a:gd name="connsiteX198" fmla="*/ 133002 w 3749040"/>
              <a:gd name="connsiteY198" fmla="*/ 362763 h 2546559"/>
              <a:gd name="connsiteX199" fmla="*/ 142098 w 3749040"/>
              <a:gd name="connsiteY199" fmla="*/ 327474 h 2546559"/>
              <a:gd name="connsiteX200" fmla="*/ 146643 w 3749040"/>
              <a:gd name="connsiteY200" fmla="*/ 292185 h 2546559"/>
              <a:gd name="connsiteX201" fmla="*/ 146643 w 3749040"/>
              <a:gd name="connsiteY201" fmla="*/ 254619 h 2546559"/>
              <a:gd name="connsiteX202" fmla="*/ 144371 w 3749040"/>
              <a:gd name="connsiteY202" fmla="*/ 215915 h 2546559"/>
              <a:gd name="connsiteX203" fmla="*/ 139824 w 3749040"/>
              <a:gd name="connsiteY203" fmla="*/ 177213 h 2546559"/>
              <a:gd name="connsiteX204" fmla="*/ 134140 w 3749040"/>
              <a:gd name="connsiteY204" fmla="*/ 138506 h 2546559"/>
              <a:gd name="connsiteX205" fmla="*/ 129594 w 3749040"/>
              <a:gd name="connsiteY205" fmla="*/ 99801 h 2546559"/>
              <a:gd name="connsiteX206" fmla="*/ 126181 w 3749040"/>
              <a:gd name="connsiteY206" fmla="*/ 61098 h 2546559"/>
              <a:gd name="connsiteX207" fmla="*/ 127320 w 3749040"/>
              <a:gd name="connsiteY207" fmla="*/ 24670 h 2546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Lst>
            <a:rect l="l" t="t" r="r" b="b"/>
            <a:pathLst>
              <a:path w="3749040" h="2546559">
                <a:moveTo>
                  <a:pt x="130498" y="0"/>
                </a:moveTo>
                <a:lnTo>
                  <a:pt x="3618544" y="0"/>
                </a:lnTo>
                <a:lnTo>
                  <a:pt x="3621723" y="24670"/>
                </a:lnTo>
                <a:lnTo>
                  <a:pt x="3622860" y="61098"/>
                </a:lnTo>
                <a:lnTo>
                  <a:pt x="3619447" y="99801"/>
                </a:lnTo>
                <a:lnTo>
                  <a:pt x="3614904" y="138506"/>
                </a:lnTo>
                <a:lnTo>
                  <a:pt x="3609219" y="177213"/>
                </a:lnTo>
                <a:lnTo>
                  <a:pt x="3604672" y="215915"/>
                </a:lnTo>
                <a:lnTo>
                  <a:pt x="3602397" y="254619"/>
                </a:lnTo>
                <a:lnTo>
                  <a:pt x="3602397" y="292185"/>
                </a:lnTo>
                <a:lnTo>
                  <a:pt x="3606943" y="327474"/>
                </a:lnTo>
                <a:lnTo>
                  <a:pt x="3616039" y="362763"/>
                </a:lnTo>
                <a:lnTo>
                  <a:pt x="3629679" y="395775"/>
                </a:lnTo>
                <a:lnTo>
                  <a:pt x="3646732" y="429926"/>
                </a:lnTo>
                <a:lnTo>
                  <a:pt x="3666058" y="464078"/>
                </a:lnTo>
                <a:lnTo>
                  <a:pt x="3686517" y="498228"/>
                </a:lnTo>
                <a:lnTo>
                  <a:pt x="3705843" y="531241"/>
                </a:lnTo>
                <a:lnTo>
                  <a:pt x="3722895" y="566531"/>
                </a:lnTo>
                <a:lnTo>
                  <a:pt x="3736535" y="600680"/>
                </a:lnTo>
                <a:lnTo>
                  <a:pt x="3745631" y="635969"/>
                </a:lnTo>
                <a:lnTo>
                  <a:pt x="3749040" y="672396"/>
                </a:lnTo>
                <a:lnTo>
                  <a:pt x="3745631" y="708823"/>
                </a:lnTo>
                <a:lnTo>
                  <a:pt x="3736535" y="744112"/>
                </a:lnTo>
                <a:lnTo>
                  <a:pt x="3722895" y="778266"/>
                </a:lnTo>
                <a:lnTo>
                  <a:pt x="3705843" y="813552"/>
                </a:lnTo>
                <a:lnTo>
                  <a:pt x="3686517" y="846567"/>
                </a:lnTo>
                <a:lnTo>
                  <a:pt x="3666058" y="880719"/>
                </a:lnTo>
                <a:lnTo>
                  <a:pt x="3646732" y="914868"/>
                </a:lnTo>
                <a:lnTo>
                  <a:pt x="3629679" y="949019"/>
                </a:lnTo>
                <a:lnTo>
                  <a:pt x="3616039" y="982030"/>
                </a:lnTo>
                <a:lnTo>
                  <a:pt x="3606943" y="1017321"/>
                </a:lnTo>
                <a:lnTo>
                  <a:pt x="3602397" y="1052609"/>
                </a:lnTo>
                <a:lnTo>
                  <a:pt x="3602397" y="1090175"/>
                </a:lnTo>
                <a:lnTo>
                  <a:pt x="3604672" y="1128878"/>
                </a:lnTo>
                <a:lnTo>
                  <a:pt x="3609219" y="1167584"/>
                </a:lnTo>
                <a:lnTo>
                  <a:pt x="3614904" y="1206288"/>
                </a:lnTo>
                <a:lnTo>
                  <a:pt x="3619447" y="1244994"/>
                </a:lnTo>
                <a:lnTo>
                  <a:pt x="3622860" y="1283697"/>
                </a:lnTo>
                <a:lnTo>
                  <a:pt x="3621723" y="1320125"/>
                </a:lnTo>
                <a:lnTo>
                  <a:pt x="3617176" y="1355414"/>
                </a:lnTo>
                <a:lnTo>
                  <a:pt x="3606943" y="1389564"/>
                </a:lnTo>
                <a:lnTo>
                  <a:pt x="3592167" y="1418023"/>
                </a:lnTo>
                <a:lnTo>
                  <a:pt x="3572844" y="1445343"/>
                </a:lnTo>
                <a:lnTo>
                  <a:pt x="3550106" y="1469249"/>
                </a:lnTo>
                <a:lnTo>
                  <a:pt x="3523960" y="1493153"/>
                </a:lnTo>
                <a:lnTo>
                  <a:pt x="3496679" y="1514782"/>
                </a:lnTo>
                <a:lnTo>
                  <a:pt x="3468261" y="1536411"/>
                </a:lnTo>
                <a:lnTo>
                  <a:pt x="3439842" y="1558040"/>
                </a:lnTo>
                <a:lnTo>
                  <a:pt x="3411423" y="1579669"/>
                </a:lnTo>
                <a:lnTo>
                  <a:pt x="3385277" y="1602436"/>
                </a:lnTo>
                <a:lnTo>
                  <a:pt x="3362541" y="1628619"/>
                </a:lnTo>
                <a:lnTo>
                  <a:pt x="3342079" y="1653663"/>
                </a:lnTo>
                <a:lnTo>
                  <a:pt x="3326165" y="1682121"/>
                </a:lnTo>
                <a:lnTo>
                  <a:pt x="3312523" y="1712856"/>
                </a:lnTo>
                <a:lnTo>
                  <a:pt x="3301157" y="1745870"/>
                </a:lnTo>
                <a:lnTo>
                  <a:pt x="3290925" y="1780020"/>
                </a:lnTo>
                <a:lnTo>
                  <a:pt x="3281831" y="1814172"/>
                </a:lnTo>
                <a:lnTo>
                  <a:pt x="3272738" y="1849462"/>
                </a:lnTo>
                <a:lnTo>
                  <a:pt x="3262507" y="1882473"/>
                </a:lnTo>
                <a:lnTo>
                  <a:pt x="3251139" y="1915485"/>
                </a:lnTo>
                <a:lnTo>
                  <a:pt x="3237498" y="1946222"/>
                </a:lnTo>
                <a:lnTo>
                  <a:pt x="3220445" y="1973544"/>
                </a:lnTo>
                <a:lnTo>
                  <a:pt x="3199985" y="1998585"/>
                </a:lnTo>
                <a:lnTo>
                  <a:pt x="3174973" y="2019077"/>
                </a:lnTo>
                <a:lnTo>
                  <a:pt x="3147691" y="2036151"/>
                </a:lnTo>
                <a:lnTo>
                  <a:pt x="3117002" y="2049811"/>
                </a:lnTo>
                <a:lnTo>
                  <a:pt x="3084033" y="2061196"/>
                </a:lnTo>
                <a:lnTo>
                  <a:pt x="3051068" y="2071440"/>
                </a:lnTo>
                <a:lnTo>
                  <a:pt x="3015827" y="2080549"/>
                </a:lnTo>
                <a:lnTo>
                  <a:pt x="2981727" y="2089656"/>
                </a:lnTo>
                <a:lnTo>
                  <a:pt x="2947623" y="2099899"/>
                </a:lnTo>
                <a:lnTo>
                  <a:pt x="2914658" y="2111283"/>
                </a:lnTo>
                <a:lnTo>
                  <a:pt x="2883965" y="2124945"/>
                </a:lnTo>
                <a:lnTo>
                  <a:pt x="2855545" y="2140882"/>
                </a:lnTo>
                <a:lnTo>
                  <a:pt x="2830536" y="2161369"/>
                </a:lnTo>
                <a:lnTo>
                  <a:pt x="2804392" y="2184137"/>
                </a:lnTo>
                <a:lnTo>
                  <a:pt x="2781656" y="2210320"/>
                </a:lnTo>
                <a:lnTo>
                  <a:pt x="2760057" y="2237640"/>
                </a:lnTo>
                <a:lnTo>
                  <a:pt x="2738459" y="2266100"/>
                </a:lnTo>
                <a:lnTo>
                  <a:pt x="2716861" y="2294559"/>
                </a:lnTo>
                <a:lnTo>
                  <a:pt x="2695264" y="2321879"/>
                </a:lnTo>
                <a:lnTo>
                  <a:pt x="2671391" y="2348063"/>
                </a:lnTo>
                <a:lnTo>
                  <a:pt x="2647517" y="2370829"/>
                </a:lnTo>
                <a:lnTo>
                  <a:pt x="2620237" y="2390182"/>
                </a:lnTo>
                <a:lnTo>
                  <a:pt x="2591817" y="2404981"/>
                </a:lnTo>
                <a:lnTo>
                  <a:pt x="2557715" y="2415225"/>
                </a:lnTo>
                <a:lnTo>
                  <a:pt x="2522475" y="2419780"/>
                </a:lnTo>
                <a:lnTo>
                  <a:pt x="2486098" y="2420918"/>
                </a:lnTo>
                <a:lnTo>
                  <a:pt x="2447449" y="2417501"/>
                </a:lnTo>
                <a:lnTo>
                  <a:pt x="2408798" y="2412950"/>
                </a:lnTo>
                <a:lnTo>
                  <a:pt x="2370146" y="2407256"/>
                </a:lnTo>
                <a:lnTo>
                  <a:pt x="2331499" y="2402705"/>
                </a:lnTo>
                <a:lnTo>
                  <a:pt x="2292849" y="2400427"/>
                </a:lnTo>
                <a:lnTo>
                  <a:pt x="2255336" y="2400427"/>
                </a:lnTo>
                <a:lnTo>
                  <a:pt x="2220096" y="2404981"/>
                </a:lnTo>
                <a:lnTo>
                  <a:pt x="2184855" y="2414087"/>
                </a:lnTo>
                <a:lnTo>
                  <a:pt x="2150753" y="2427748"/>
                </a:lnTo>
                <a:lnTo>
                  <a:pt x="2116651" y="2445960"/>
                </a:lnTo>
                <a:lnTo>
                  <a:pt x="2082547" y="2464176"/>
                </a:lnTo>
                <a:lnTo>
                  <a:pt x="2048445" y="2484663"/>
                </a:lnTo>
                <a:lnTo>
                  <a:pt x="2015478" y="2504016"/>
                </a:lnTo>
                <a:lnTo>
                  <a:pt x="1980238" y="2521093"/>
                </a:lnTo>
                <a:lnTo>
                  <a:pt x="1946135" y="2534755"/>
                </a:lnTo>
                <a:lnTo>
                  <a:pt x="1910897" y="2543861"/>
                </a:lnTo>
                <a:lnTo>
                  <a:pt x="1882144" y="2546559"/>
                </a:lnTo>
                <a:lnTo>
                  <a:pt x="1866898" y="2546559"/>
                </a:lnTo>
                <a:lnTo>
                  <a:pt x="1838143" y="2543861"/>
                </a:lnTo>
                <a:lnTo>
                  <a:pt x="1802906" y="2534755"/>
                </a:lnTo>
                <a:lnTo>
                  <a:pt x="1768802" y="2521093"/>
                </a:lnTo>
                <a:lnTo>
                  <a:pt x="1733562" y="2504016"/>
                </a:lnTo>
                <a:lnTo>
                  <a:pt x="1700597" y="2484663"/>
                </a:lnTo>
                <a:lnTo>
                  <a:pt x="1666493" y="2464176"/>
                </a:lnTo>
                <a:lnTo>
                  <a:pt x="1632392" y="2445960"/>
                </a:lnTo>
                <a:lnTo>
                  <a:pt x="1598289" y="2427748"/>
                </a:lnTo>
                <a:lnTo>
                  <a:pt x="1565321" y="2414087"/>
                </a:lnTo>
                <a:lnTo>
                  <a:pt x="1528945" y="2404981"/>
                </a:lnTo>
                <a:lnTo>
                  <a:pt x="1493708" y="2400427"/>
                </a:lnTo>
                <a:lnTo>
                  <a:pt x="1456191" y="2400427"/>
                </a:lnTo>
                <a:lnTo>
                  <a:pt x="1417542" y="2402705"/>
                </a:lnTo>
                <a:lnTo>
                  <a:pt x="1378894" y="2407256"/>
                </a:lnTo>
                <a:lnTo>
                  <a:pt x="1340242" y="2412950"/>
                </a:lnTo>
                <a:lnTo>
                  <a:pt x="1301594" y="2417501"/>
                </a:lnTo>
                <a:lnTo>
                  <a:pt x="1262944" y="2420918"/>
                </a:lnTo>
                <a:lnTo>
                  <a:pt x="1226568" y="2419780"/>
                </a:lnTo>
                <a:lnTo>
                  <a:pt x="1191328" y="2415225"/>
                </a:lnTo>
                <a:lnTo>
                  <a:pt x="1157224" y="2404981"/>
                </a:lnTo>
                <a:lnTo>
                  <a:pt x="1128806" y="2390182"/>
                </a:lnTo>
                <a:lnTo>
                  <a:pt x="1101524" y="2370829"/>
                </a:lnTo>
                <a:lnTo>
                  <a:pt x="1077652" y="2348063"/>
                </a:lnTo>
                <a:lnTo>
                  <a:pt x="1053778" y="2321879"/>
                </a:lnTo>
                <a:lnTo>
                  <a:pt x="1032180" y="2294559"/>
                </a:lnTo>
                <a:lnTo>
                  <a:pt x="1010582" y="2266100"/>
                </a:lnTo>
                <a:lnTo>
                  <a:pt x="988986" y="2237640"/>
                </a:lnTo>
                <a:lnTo>
                  <a:pt x="967387" y="2210320"/>
                </a:lnTo>
                <a:lnTo>
                  <a:pt x="944648" y="2184137"/>
                </a:lnTo>
                <a:lnTo>
                  <a:pt x="918504" y="2161369"/>
                </a:lnTo>
                <a:lnTo>
                  <a:pt x="893495" y="2140882"/>
                </a:lnTo>
                <a:lnTo>
                  <a:pt x="865079" y="2124945"/>
                </a:lnTo>
                <a:lnTo>
                  <a:pt x="834384" y="2111283"/>
                </a:lnTo>
                <a:lnTo>
                  <a:pt x="801420" y="2099899"/>
                </a:lnTo>
                <a:lnTo>
                  <a:pt x="767316" y="2089656"/>
                </a:lnTo>
                <a:lnTo>
                  <a:pt x="733212" y="2080549"/>
                </a:lnTo>
                <a:lnTo>
                  <a:pt x="697973" y="2071440"/>
                </a:lnTo>
                <a:lnTo>
                  <a:pt x="665007" y="2061196"/>
                </a:lnTo>
                <a:lnTo>
                  <a:pt x="632041" y="2049811"/>
                </a:lnTo>
                <a:lnTo>
                  <a:pt x="601350" y="2036151"/>
                </a:lnTo>
                <a:lnTo>
                  <a:pt x="574067" y="2019077"/>
                </a:lnTo>
                <a:lnTo>
                  <a:pt x="549056" y="1998585"/>
                </a:lnTo>
                <a:lnTo>
                  <a:pt x="528598" y="1973544"/>
                </a:lnTo>
                <a:lnTo>
                  <a:pt x="511543" y="1946222"/>
                </a:lnTo>
                <a:lnTo>
                  <a:pt x="497904" y="1915485"/>
                </a:lnTo>
                <a:lnTo>
                  <a:pt x="486537" y="1882473"/>
                </a:lnTo>
                <a:lnTo>
                  <a:pt x="476305" y="1849462"/>
                </a:lnTo>
                <a:lnTo>
                  <a:pt x="467212" y="1814172"/>
                </a:lnTo>
                <a:lnTo>
                  <a:pt x="458118" y="1780020"/>
                </a:lnTo>
                <a:lnTo>
                  <a:pt x="447887" y="1745870"/>
                </a:lnTo>
                <a:lnTo>
                  <a:pt x="436519" y="1712856"/>
                </a:lnTo>
                <a:lnTo>
                  <a:pt x="422878" y="1682121"/>
                </a:lnTo>
                <a:lnTo>
                  <a:pt x="406963" y="1653663"/>
                </a:lnTo>
                <a:lnTo>
                  <a:pt x="386500" y="1628619"/>
                </a:lnTo>
                <a:lnTo>
                  <a:pt x="363765" y="1602436"/>
                </a:lnTo>
                <a:lnTo>
                  <a:pt x="337620" y="1579669"/>
                </a:lnTo>
                <a:lnTo>
                  <a:pt x="310335" y="1558040"/>
                </a:lnTo>
                <a:lnTo>
                  <a:pt x="280780" y="1536411"/>
                </a:lnTo>
                <a:lnTo>
                  <a:pt x="252364" y="1514782"/>
                </a:lnTo>
                <a:lnTo>
                  <a:pt x="225080" y="1493153"/>
                </a:lnTo>
                <a:lnTo>
                  <a:pt x="198937" y="1469249"/>
                </a:lnTo>
                <a:lnTo>
                  <a:pt x="176199" y="1445343"/>
                </a:lnTo>
                <a:lnTo>
                  <a:pt x="156875" y="1418023"/>
                </a:lnTo>
                <a:lnTo>
                  <a:pt x="142098" y="1389564"/>
                </a:lnTo>
                <a:lnTo>
                  <a:pt x="131866" y="1355414"/>
                </a:lnTo>
                <a:lnTo>
                  <a:pt x="127320" y="1320125"/>
                </a:lnTo>
                <a:lnTo>
                  <a:pt x="126181" y="1283697"/>
                </a:lnTo>
                <a:lnTo>
                  <a:pt x="129594" y="1244994"/>
                </a:lnTo>
                <a:lnTo>
                  <a:pt x="134140" y="1206288"/>
                </a:lnTo>
                <a:lnTo>
                  <a:pt x="139824" y="1167584"/>
                </a:lnTo>
                <a:lnTo>
                  <a:pt x="144371" y="1128878"/>
                </a:lnTo>
                <a:lnTo>
                  <a:pt x="146643" y="1090175"/>
                </a:lnTo>
                <a:lnTo>
                  <a:pt x="146643" y="1052609"/>
                </a:lnTo>
                <a:lnTo>
                  <a:pt x="142098" y="1017321"/>
                </a:lnTo>
                <a:lnTo>
                  <a:pt x="133002" y="982030"/>
                </a:lnTo>
                <a:lnTo>
                  <a:pt x="119364" y="949019"/>
                </a:lnTo>
                <a:lnTo>
                  <a:pt x="101174" y="914868"/>
                </a:lnTo>
                <a:lnTo>
                  <a:pt x="82987" y="880719"/>
                </a:lnTo>
                <a:lnTo>
                  <a:pt x="62525" y="846567"/>
                </a:lnTo>
                <a:lnTo>
                  <a:pt x="43198" y="813552"/>
                </a:lnTo>
                <a:lnTo>
                  <a:pt x="26147" y="778266"/>
                </a:lnTo>
                <a:lnTo>
                  <a:pt x="12505" y="744112"/>
                </a:lnTo>
                <a:lnTo>
                  <a:pt x="3412" y="708823"/>
                </a:lnTo>
                <a:lnTo>
                  <a:pt x="0" y="672396"/>
                </a:lnTo>
                <a:lnTo>
                  <a:pt x="3412" y="635969"/>
                </a:lnTo>
                <a:lnTo>
                  <a:pt x="12505" y="600680"/>
                </a:lnTo>
                <a:lnTo>
                  <a:pt x="26147" y="566531"/>
                </a:lnTo>
                <a:lnTo>
                  <a:pt x="43198" y="531241"/>
                </a:lnTo>
                <a:lnTo>
                  <a:pt x="62525" y="498228"/>
                </a:lnTo>
                <a:lnTo>
                  <a:pt x="82987" y="464078"/>
                </a:lnTo>
                <a:lnTo>
                  <a:pt x="101174" y="429926"/>
                </a:lnTo>
                <a:lnTo>
                  <a:pt x="119364" y="395775"/>
                </a:lnTo>
                <a:lnTo>
                  <a:pt x="133002" y="362763"/>
                </a:lnTo>
                <a:lnTo>
                  <a:pt x="142098" y="327474"/>
                </a:lnTo>
                <a:lnTo>
                  <a:pt x="146643" y="292185"/>
                </a:lnTo>
                <a:lnTo>
                  <a:pt x="146643" y="254619"/>
                </a:lnTo>
                <a:lnTo>
                  <a:pt x="144371" y="215915"/>
                </a:lnTo>
                <a:lnTo>
                  <a:pt x="139824" y="177213"/>
                </a:lnTo>
                <a:lnTo>
                  <a:pt x="134140" y="138506"/>
                </a:lnTo>
                <a:lnTo>
                  <a:pt x="129594" y="99801"/>
                </a:lnTo>
                <a:lnTo>
                  <a:pt x="126181" y="61098"/>
                </a:lnTo>
                <a:lnTo>
                  <a:pt x="127320" y="2467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prstClr val="white"/>
              </a:solidFill>
              <a:latin typeface="Calibri" panose="020F0502020204030204"/>
            </a:endParaRPr>
          </a:p>
        </p:txBody>
      </p:sp>
      <p:sp>
        <p:nvSpPr>
          <p:cNvPr id="85" name="Freeform: Shape 84">
            <a:extLst>
              <a:ext uri="{FF2B5EF4-FFF2-40B4-BE49-F238E27FC236}">
                <a16:creationId xmlns:a16="http://schemas.microsoft.com/office/drawing/2014/main" id="{17AA5E11-CD44-443B-9FB7-57A2267CD3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49885" y="2263566"/>
            <a:ext cx="4542115" cy="4614473"/>
          </a:xfrm>
          <a:custGeom>
            <a:avLst/>
            <a:gdLst>
              <a:gd name="connsiteX0" fmla="*/ 3017089 w 4542115"/>
              <a:gd name="connsiteY0" fmla="*/ 0 h 4614473"/>
              <a:gd name="connsiteX1" fmla="*/ 3075636 w 4542115"/>
              <a:gd name="connsiteY1" fmla="*/ 5494 h 4614473"/>
              <a:gd name="connsiteX2" fmla="*/ 3132353 w 4542115"/>
              <a:gd name="connsiteY2" fmla="*/ 20154 h 4614473"/>
              <a:gd name="connsiteX3" fmla="*/ 3187242 w 4542115"/>
              <a:gd name="connsiteY3" fmla="*/ 42142 h 4614473"/>
              <a:gd name="connsiteX4" fmla="*/ 3243962 w 4542115"/>
              <a:gd name="connsiteY4" fmla="*/ 69623 h 4614473"/>
              <a:gd name="connsiteX5" fmla="*/ 3297023 w 4542115"/>
              <a:gd name="connsiteY5" fmla="*/ 100772 h 4614473"/>
              <a:gd name="connsiteX6" fmla="*/ 3351911 w 4542115"/>
              <a:gd name="connsiteY6" fmla="*/ 133754 h 4614473"/>
              <a:gd name="connsiteX7" fmla="*/ 3406803 w 4542115"/>
              <a:gd name="connsiteY7" fmla="*/ 163066 h 4614473"/>
              <a:gd name="connsiteX8" fmla="*/ 3461689 w 4542115"/>
              <a:gd name="connsiteY8" fmla="*/ 192379 h 4614473"/>
              <a:gd name="connsiteX9" fmla="*/ 3516579 w 4542115"/>
              <a:gd name="connsiteY9" fmla="*/ 214366 h 4614473"/>
              <a:gd name="connsiteX10" fmla="*/ 3573300 w 4542115"/>
              <a:gd name="connsiteY10" fmla="*/ 229025 h 4614473"/>
              <a:gd name="connsiteX11" fmla="*/ 3630019 w 4542115"/>
              <a:gd name="connsiteY11" fmla="*/ 236355 h 4614473"/>
              <a:gd name="connsiteX12" fmla="*/ 3690397 w 4542115"/>
              <a:gd name="connsiteY12" fmla="*/ 236355 h 4614473"/>
              <a:gd name="connsiteX13" fmla="*/ 3752606 w 4542115"/>
              <a:gd name="connsiteY13" fmla="*/ 232693 h 4614473"/>
              <a:gd name="connsiteX14" fmla="*/ 3814809 w 4542115"/>
              <a:gd name="connsiteY14" fmla="*/ 225361 h 4614473"/>
              <a:gd name="connsiteX15" fmla="*/ 3877020 w 4542115"/>
              <a:gd name="connsiteY15" fmla="*/ 216201 h 4614473"/>
              <a:gd name="connsiteX16" fmla="*/ 3939231 w 4542115"/>
              <a:gd name="connsiteY16" fmla="*/ 208872 h 4614473"/>
              <a:gd name="connsiteX17" fmla="*/ 4001437 w 4542115"/>
              <a:gd name="connsiteY17" fmla="*/ 203373 h 4614473"/>
              <a:gd name="connsiteX18" fmla="*/ 4059986 w 4542115"/>
              <a:gd name="connsiteY18" fmla="*/ 205206 h 4614473"/>
              <a:gd name="connsiteX19" fmla="*/ 4116706 w 4542115"/>
              <a:gd name="connsiteY19" fmla="*/ 212538 h 4614473"/>
              <a:gd name="connsiteX20" fmla="*/ 4171595 w 4542115"/>
              <a:gd name="connsiteY20" fmla="*/ 229025 h 4614473"/>
              <a:gd name="connsiteX21" fmla="*/ 4217336 w 4542115"/>
              <a:gd name="connsiteY21" fmla="*/ 252845 h 4614473"/>
              <a:gd name="connsiteX22" fmla="*/ 4261245 w 4542115"/>
              <a:gd name="connsiteY22" fmla="*/ 283994 h 4614473"/>
              <a:gd name="connsiteX23" fmla="*/ 4299669 w 4542115"/>
              <a:gd name="connsiteY23" fmla="*/ 320637 h 4614473"/>
              <a:gd name="connsiteX24" fmla="*/ 4338095 w 4542115"/>
              <a:gd name="connsiteY24" fmla="*/ 362777 h 4614473"/>
              <a:gd name="connsiteX25" fmla="*/ 4372856 w 4542115"/>
              <a:gd name="connsiteY25" fmla="*/ 406750 h 4614473"/>
              <a:gd name="connsiteX26" fmla="*/ 4407617 w 4542115"/>
              <a:gd name="connsiteY26" fmla="*/ 452556 h 4614473"/>
              <a:gd name="connsiteX27" fmla="*/ 4442381 w 4542115"/>
              <a:gd name="connsiteY27" fmla="*/ 498362 h 4614473"/>
              <a:gd name="connsiteX28" fmla="*/ 4477145 w 4542115"/>
              <a:gd name="connsiteY28" fmla="*/ 542337 h 4614473"/>
              <a:gd name="connsiteX29" fmla="*/ 4513739 w 4542115"/>
              <a:gd name="connsiteY29" fmla="*/ 584477 h 4614473"/>
              <a:gd name="connsiteX30" fmla="*/ 4542115 w 4542115"/>
              <a:gd name="connsiteY30" fmla="*/ 609189 h 4614473"/>
              <a:gd name="connsiteX31" fmla="*/ 4542115 w 4542115"/>
              <a:gd name="connsiteY31" fmla="*/ 4614473 h 4614473"/>
              <a:gd name="connsiteX32" fmla="*/ 664769 w 4542115"/>
              <a:gd name="connsiteY32" fmla="*/ 4614473 h 4614473"/>
              <a:gd name="connsiteX33" fmla="*/ 655016 w 4542115"/>
              <a:gd name="connsiteY33" fmla="*/ 4597035 h 4614473"/>
              <a:gd name="connsiteX34" fmla="*/ 622081 w 4542115"/>
              <a:gd name="connsiteY34" fmla="*/ 4556726 h 4614473"/>
              <a:gd name="connsiteX35" fmla="*/ 585489 w 4542115"/>
              <a:gd name="connsiteY35" fmla="*/ 4514583 h 4614473"/>
              <a:gd name="connsiteX36" fmla="*/ 543408 w 4542115"/>
              <a:gd name="connsiteY36" fmla="*/ 4477940 h 4614473"/>
              <a:gd name="connsiteX37" fmla="*/ 499492 w 4542115"/>
              <a:gd name="connsiteY37" fmla="*/ 4443127 h 4614473"/>
              <a:gd name="connsiteX38" fmla="*/ 451923 w 4542115"/>
              <a:gd name="connsiteY38" fmla="*/ 4408315 h 4614473"/>
              <a:gd name="connsiteX39" fmla="*/ 406186 w 4542115"/>
              <a:gd name="connsiteY39" fmla="*/ 4373502 h 4614473"/>
              <a:gd name="connsiteX40" fmla="*/ 362272 w 4542115"/>
              <a:gd name="connsiteY40" fmla="*/ 4338689 h 4614473"/>
              <a:gd name="connsiteX41" fmla="*/ 320194 w 4542115"/>
              <a:gd name="connsiteY41" fmla="*/ 4300215 h 4614473"/>
              <a:gd name="connsiteX42" fmla="*/ 283597 w 4542115"/>
              <a:gd name="connsiteY42" fmla="*/ 4261739 h 4614473"/>
              <a:gd name="connsiteX43" fmla="*/ 252494 w 4542115"/>
              <a:gd name="connsiteY43" fmla="*/ 4217766 h 4614473"/>
              <a:gd name="connsiteX44" fmla="*/ 228710 w 4542115"/>
              <a:gd name="connsiteY44" fmla="*/ 4171960 h 4614473"/>
              <a:gd name="connsiteX45" fmla="*/ 212241 w 4542115"/>
              <a:gd name="connsiteY45" fmla="*/ 4116996 h 4614473"/>
              <a:gd name="connsiteX46" fmla="*/ 204924 w 4542115"/>
              <a:gd name="connsiteY46" fmla="*/ 4060197 h 4614473"/>
              <a:gd name="connsiteX47" fmla="*/ 203092 w 4542115"/>
              <a:gd name="connsiteY47" fmla="*/ 4001565 h 4614473"/>
              <a:gd name="connsiteX48" fmla="*/ 208585 w 4542115"/>
              <a:gd name="connsiteY48" fmla="*/ 3939271 h 4614473"/>
              <a:gd name="connsiteX49" fmla="*/ 215902 w 4542115"/>
              <a:gd name="connsiteY49" fmla="*/ 3876973 h 4614473"/>
              <a:gd name="connsiteX50" fmla="*/ 225050 w 4542115"/>
              <a:gd name="connsiteY50" fmla="*/ 3814678 h 4614473"/>
              <a:gd name="connsiteX51" fmla="*/ 232369 w 4542115"/>
              <a:gd name="connsiteY51" fmla="*/ 3752380 h 4614473"/>
              <a:gd name="connsiteX52" fmla="*/ 236025 w 4542115"/>
              <a:gd name="connsiteY52" fmla="*/ 3690086 h 4614473"/>
              <a:gd name="connsiteX53" fmla="*/ 236025 w 4542115"/>
              <a:gd name="connsiteY53" fmla="*/ 3629623 h 4614473"/>
              <a:gd name="connsiteX54" fmla="*/ 228710 w 4542115"/>
              <a:gd name="connsiteY54" fmla="*/ 3572826 h 4614473"/>
              <a:gd name="connsiteX55" fmla="*/ 214070 w 4542115"/>
              <a:gd name="connsiteY55" fmla="*/ 3516025 h 4614473"/>
              <a:gd name="connsiteX56" fmla="*/ 192118 w 4542115"/>
              <a:gd name="connsiteY56" fmla="*/ 3462892 h 4614473"/>
              <a:gd name="connsiteX57" fmla="*/ 162841 w 4542115"/>
              <a:gd name="connsiteY57" fmla="*/ 3407926 h 4614473"/>
              <a:gd name="connsiteX58" fmla="*/ 133569 w 4542115"/>
              <a:gd name="connsiteY58" fmla="*/ 3352962 h 4614473"/>
              <a:gd name="connsiteX59" fmla="*/ 100635 w 4542115"/>
              <a:gd name="connsiteY59" fmla="*/ 3297993 h 4614473"/>
              <a:gd name="connsiteX60" fmla="*/ 69528 w 4542115"/>
              <a:gd name="connsiteY60" fmla="*/ 3244856 h 4614473"/>
              <a:gd name="connsiteX61" fmla="*/ 42083 w 4542115"/>
              <a:gd name="connsiteY61" fmla="*/ 3188061 h 4614473"/>
              <a:gd name="connsiteX62" fmla="*/ 20128 w 4542115"/>
              <a:gd name="connsiteY62" fmla="*/ 3133090 h 4614473"/>
              <a:gd name="connsiteX63" fmla="*/ 5491 w 4542115"/>
              <a:gd name="connsiteY63" fmla="*/ 3076291 h 4614473"/>
              <a:gd name="connsiteX64" fmla="*/ 0 w 4542115"/>
              <a:gd name="connsiteY64" fmla="*/ 3017661 h 4614473"/>
              <a:gd name="connsiteX65" fmla="*/ 5491 w 4542115"/>
              <a:gd name="connsiteY65" fmla="*/ 2959031 h 4614473"/>
              <a:gd name="connsiteX66" fmla="*/ 20128 w 4542115"/>
              <a:gd name="connsiteY66" fmla="*/ 2902232 h 4614473"/>
              <a:gd name="connsiteX67" fmla="*/ 42083 w 4542115"/>
              <a:gd name="connsiteY67" fmla="*/ 2847268 h 4614473"/>
              <a:gd name="connsiteX68" fmla="*/ 69528 w 4542115"/>
              <a:gd name="connsiteY68" fmla="*/ 2790469 h 4614473"/>
              <a:gd name="connsiteX69" fmla="*/ 100635 w 4542115"/>
              <a:gd name="connsiteY69" fmla="*/ 2737334 h 4614473"/>
              <a:gd name="connsiteX70" fmla="*/ 133569 w 4542115"/>
              <a:gd name="connsiteY70" fmla="*/ 2682368 h 4614473"/>
              <a:gd name="connsiteX71" fmla="*/ 162841 w 4542115"/>
              <a:gd name="connsiteY71" fmla="*/ 2627399 h 4614473"/>
              <a:gd name="connsiteX72" fmla="*/ 192118 w 4542115"/>
              <a:gd name="connsiteY72" fmla="*/ 2572433 h 4614473"/>
              <a:gd name="connsiteX73" fmla="*/ 214070 w 4542115"/>
              <a:gd name="connsiteY73" fmla="*/ 2519300 h 4614473"/>
              <a:gd name="connsiteX74" fmla="*/ 228710 w 4542115"/>
              <a:gd name="connsiteY74" fmla="*/ 2462501 h 4614473"/>
              <a:gd name="connsiteX75" fmla="*/ 236025 w 4542115"/>
              <a:gd name="connsiteY75" fmla="*/ 2405702 h 4614473"/>
              <a:gd name="connsiteX76" fmla="*/ 236025 w 4542115"/>
              <a:gd name="connsiteY76" fmla="*/ 2345239 h 4614473"/>
              <a:gd name="connsiteX77" fmla="*/ 232369 w 4542115"/>
              <a:gd name="connsiteY77" fmla="*/ 2282943 h 4614473"/>
              <a:gd name="connsiteX78" fmla="*/ 225050 w 4542115"/>
              <a:gd name="connsiteY78" fmla="*/ 2220652 h 4614473"/>
              <a:gd name="connsiteX79" fmla="*/ 215902 w 4542115"/>
              <a:gd name="connsiteY79" fmla="*/ 2158351 h 4614473"/>
              <a:gd name="connsiteX80" fmla="*/ 208585 w 4542115"/>
              <a:gd name="connsiteY80" fmla="*/ 2096056 h 4614473"/>
              <a:gd name="connsiteX81" fmla="*/ 203092 w 4542115"/>
              <a:gd name="connsiteY81" fmla="*/ 2033762 h 4614473"/>
              <a:gd name="connsiteX82" fmla="*/ 204924 w 4542115"/>
              <a:gd name="connsiteY82" fmla="*/ 1975130 h 4614473"/>
              <a:gd name="connsiteX83" fmla="*/ 212241 w 4542115"/>
              <a:gd name="connsiteY83" fmla="*/ 1918331 h 4614473"/>
              <a:gd name="connsiteX84" fmla="*/ 228710 w 4542115"/>
              <a:gd name="connsiteY84" fmla="*/ 1863365 h 4614473"/>
              <a:gd name="connsiteX85" fmla="*/ 252494 w 4542115"/>
              <a:gd name="connsiteY85" fmla="*/ 1817559 h 4614473"/>
              <a:gd name="connsiteX86" fmla="*/ 283597 w 4542115"/>
              <a:gd name="connsiteY86" fmla="*/ 1773588 h 4614473"/>
              <a:gd name="connsiteX87" fmla="*/ 320194 w 4542115"/>
              <a:gd name="connsiteY87" fmla="*/ 1735110 h 4614473"/>
              <a:gd name="connsiteX88" fmla="*/ 362272 w 4542115"/>
              <a:gd name="connsiteY88" fmla="*/ 1696633 h 4614473"/>
              <a:gd name="connsiteX89" fmla="*/ 406186 w 4542115"/>
              <a:gd name="connsiteY89" fmla="*/ 1661821 h 4614473"/>
              <a:gd name="connsiteX90" fmla="*/ 451923 w 4542115"/>
              <a:gd name="connsiteY90" fmla="*/ 1627010 h 4614473"/>
              <a:gd name="connsiteX91" fmla="*/ 499492 w 4542115"/>
              <a:gd name="connsiteY91" fmla="*/ 1592198 h 4614473"/>
              <a:gd name="connsiteX92" fmla="*/ 543408 w 4542115"/>
              <a:gd name="connsiteY92" fmla="*/ 1557383 h 4614473"/>
              <a:gd name="connsiteX93" fmla="*/ 585489 w 4542115"/>
              <a:gd name="connsiteY93" fmla="*/ 1520742 h 4614473"/>
              <a:gd name="connsiteX94" fmla="*/ 622081 w 4542115"/>
              <a:gd name="connsiteY94" fmla="*/ 1478602 h 4614473"/>
              <a:gd name="connsiteX95" fmla="*/ 655016 w 4542115"/>
              <a:gd name="connsiteY95" fmla="*/ 1438290 h 4614473"/>
              <a:gd name="connsiteX96" fmla="*/ 680633 w 4542115"/>
              <a:gd name="connsiteY96" fmla="*/ 1392484 h 4614473"/>
              <a:gd name="connsiteX97" fmla="*/ 702588 w 4542115"/>
              <a:gd name="connsiteY97" fmla="*/ 1343017 h 4614473"/>
              <a:gd name="connsiteX98" fmla="*/ 720885 w 4542115"/>
              <a:gd name="connsiteY98" fmla="*/ 1289879 h 4614473"/>
              <a:gd name="connsiteX99" fmla="*/ 737352 w 4542115"/>
              <a:gd name="connsiteY99" fmla="*/ 1234913 h 4614473"/>
              <a:gd name="connsiteX100" fmla="*/ 751988 w 4542115"/>
              <a:gd name="connsiteY100" fmla="*/ 1179949 h 4614473"/>
              <a:gd name="connsiteX101" fmla="*/ 766625 w 4542115"/>
              <a:gd name="connsiteY101" fmla="*/ 1123148 h 4614473"/>
              <a:gd name="connsiteX102" fmla="*/ 783093 w 4542115"/>
              <a:gd name="connsiteY102" fmla="*/ 1070017 h 4614473"/>
              <a:gd name="connsiteX103" fmla="*/ 801388 w 4542115"/>
              <a:gd name="connsiteY103" fmla="*/ 1016879 h 4614473"/>
              <a:gd name="connsiteX104" fmla="*/ 823342 w 4542115"/>
              <a:gd name="connsiteY104" fmla="*/ 967409 h 4614473"/>
              <a:gd name="connsiteX105" fmla="*/ 850791 w 4542115"/>
              <a:gd name="connsiteY105" fmla="*/ 923437 h 4614473"/>
              <a:gd name="connsiteX106" fmla="*/ 883719 w 4542115"/>
              <a:gd name="connsiteY106" fmla="*/ 883127 h 4614473"/>
              <a:gd name="connsiteX107" fmla="*/ 923974 w 4542115"/>
              <a:gd name="connsiteY107" fmla="*/ 850147 h 4614473"/>
              <a:gd name="connsiteX108" fmla="*/ 967888 w 4542115"/>
              <a:gd name="connsiteY108" fmla="*/ 822667 h 4614473"/>
              <a:gd name="connsiteX109" fmla="*/ 1017286 w 4542115"/>
              <a:gd name="connsiteY109" fmla="*/ 800678 h 4614473"/>
              <a:gd name="connsiteX110" fmla="*/ 1070344 w 4542115"/>
              <a:gd name="connsiteY110" fmla="*/ 782355 h 4614473"/>
              <a:gd name="connsiteX111" fmla="*/ 1123405 w 4542115"/>
              <a:gd name="connsiteY111" fmla="*/ 765865 h 4614473"/>
              <a:gd name="connsiteX112" fmla="*/ 1180122 w 4542115"/>
              <a:gd name="connsiteY112" fmla="*/ 751208 h 4614473"/>
              <a:gd name="connsiteX113" fmla="*/ 1235013 w 4542115"/>
              <a:gd name="connsiteY113" fmla="*/ 736549 h 4614473"/>
              <a:gd name="connsiteX114" fmla="*/ 1289905 w 4542115"/>
              <a:gd name="connsiteY114" fmla="*/ 720059 h 4614473"/>
              <a:gd name="connsiteX115" fmla="*/ 1342961 w 4542115"/>
              <a:gd name="connsiteY115" fmla="*/ 701741 h 4614473"/>
              <a:gd name="connsiteX116" fmla="*/ 1392366 w 4542115"/>
              <a:gd name="connsiteY116" fmla="*/ 679752 h 4614473"/>
              <a:gd name="connsiteX117" fmla="*/ 1438103 w 4542115"/>
              <a:gd name="connsiteY117" fmla="*/ 654104 h 4614473"/>
              <a:gd name="connsiteX118" fmla="*/ 1478355 w 4542115"/>
              <a:gd name="connsiteY118" fmla="*/ 621122 h 4614473"/>
              <a:gd name="connsiteX119" fmla="*/ 1520434 w 4542115"/>
              <a:gd name="connsiteY119" fmla="*/ 584477 h 4614473"/>
              <a:gd name="connsiteX120" fmla="*/ 1557033 w 4542115"/>
              <a:gd name="connsiteY120" fmla="*/ 542337 h 4614473"/>
              <a:gd name="connsiteX121" fmla="*/ 1591797 w 4542115"/>
              <a:gd name="connsiteY121" fmla="*/ 498362 h 4614473"/>
              <a:gd name="connsiteX122" fmla="*/ 1626556 w 4542115"/>
              <a:gd name="connsiteY122" fmla="*/ 452556 h 4614473"/>
              <a:gd name="connsiteX123" fmla="*/ 1661319 w 4542115"/>
              <a:gd name="connsiteY123" fmla="*/ 406750 h 4614473"/>
              <a:gd name="connsiteX124" fmla="*/ 1696081 w 4542115"/>
              <a:gd name="connsiteY124" fmla="*/ 362777 h 4614473"/>
              <a:gd name="connsiteX125" fmla="*/ 1734508 w 4542115"/>
              <a:gd name="connsiteY125" fmla="*/ 320637 h 4614473"/>
              <a:gd name="connsiteX126" fmla="*/ 1772930 w 4542115"/>
              <a:gd name="connsiteY126" fmla="*/ 283994 h 4614473"/>
              <a:gd name="connsiteX127" fmla="*/ 1816841 w 4542115"/>
              <a:gd name="connsiteY127" fmla="*/ 252845 h 4614473"/>
              <a:gd name="connsiteX128" fmla="*/ 1862581 w 4542115"/>
              <a:gd name="connsiteY128" fmla="*/ 229025 h 4614473"/>
              <a:gd name="connsiteX129" fmla="*/ 1917472 w 4542115"/>
              <a:gd name="connsiteY129" fmla="*/ 212538 h 4614473"/>
              <a:gd name="connsiteX130" fmla="*/ 1974191 w 4542115"/>
              <a:gd name="connsiteY130" fmla="*/ 205206 h 4614473"/>
              <a:gd name="connsiteX131" fmla="*/ 2032739 w 4542115"/>
              <a:gd name="connsiteY131" fmla="*/ 203373 h 4614473"/>
              <a:gd name="connsiteX132" fmla="*/ 2094947 w 4542115"/>
              <a:gd name="connsiteY132" fmla="*/ 208872 h 4614473"/>
              <a:gd name="connsiteX133" fmla="*/ 2157153 w 4542115"/>
              <a:gd name="connsiteY133" fmla="*/ 216201 h 4614473"/>
              <a:gd name="connsiteX134" fmla="*/ 2219363 w 4542115"/>
              <a:gd name="connsiteY134" fmla="*/ 225361 h 4614473"/>
              <a:gd name="connsiteX135" fmla="*/ 2281569 w 4542115"/>
              <a:gd name="connsiteY135" fmla="*/ 232693 h 4614473"/>
              <a:gd name="connsiteX136" fmla="*/ 2343775 w 4542115"/>
              <a:gd name="connsiteY136" fmla="*/ 236355 h 4614473"/>
              <a:gd name="connsiteX137" fmla="*/ 2404160 w 4542115"/>
              <a:gd name="connsiteY137" fmla="*/ 236355 h 4614473"/>
              <a:gd name="connsiteX138" fmla="*/ 2460875 w 4542115"/>
              <a:gd name="connsiteY138" fmla="*/ 229025 h 4614473"/>
              <a:gd name="connsiteX139" fmla="*/ 2519423 w 4542115"/>
              <a:gd name="connsiteY139" fmla="*/ 214366 h 4614473"/>
              <a:gd name="connsiteX140" fmla="*/ 2572486 w 4542115"/>
              <a:gd name="connsiteY140" fmla="*/ 192379 h 4614473"/>
              <a:gd name="connsiteX141" fmla="*/ 2627375 w 4542115"/>
              <a:gd name="connsiteY141" fmla="*/ 163066 h 4614473"/>
              <a:gd name="connsiteX142" fmla="*/ 2682261 w 4542115"/>
              <a:gd name="connsiteY142" fmla="*/ 133754 h 4614473"/>
              <a:gd name="connsiteX143" fmla="*/ 2737153 w 4542115"/>
              <a:gd name="connsiteY143" fmla="*/ 100772 h 4614473"/>
              <a:gd name="connsiteX144" fmla="*/ 2790211 w 4542115"/>
              <a:gd name="connsiteY144" fmla="*/ 69623 h 4614473"/>
              <a:gd name="connsiteX145" fmla="*/ 2846931 w 4542115"/>
              <a:gd name="connsiteY145" fmla="*/ 42142 h 4614473"/>
              <a:gd name="connsiteX146" fmla="*/ 2901822 w 4542115"/>
              <a:gd name="connsiteY146" fmla="*/ 20154 h 4614473"/>
              <a:gd name="connsiteX147" fmla="*/ 2958537 w 4542115"/>
              <a:gd name="connsiteY147" fmla="*/ 5494 h 4614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Lst>
            <a:rect l="l" t="t" r="r" b="b"/>
            <a:pathLst>
              <a:path w="4542115" h="4614473">
                <a:moveTo>
                  <a:pt x="3017089" y="0"/>
                </a:moveTo>
                <a:lnTo>
                  <a:pt x="3075636" y="5494"/>
                </a:lnTo>
                <a:lnTo>
                  <a:pt x="3132353" y="20154"/>
                </a:lnTo>
                <a:lnTo>
                  <a:pt x="3187242" y="42142"/>
                </a:lnTo>
                <a:lnTo>
                  <a:pt x="3243962" y="69623"/>
                </a:lnTo>
                <a:lnTo>
                  <a:pt x="3297023" y="100772"/>
                </a:lnTo>
                <a:lnTo>
                  <a:pt x="3351911" y="133754"/>
                </a:lnTo>
                <a:lnTo>
                  <a:pt x="3406803" y="163066"/>
                </a:lnTo>
                <a:lnTo>
                  <a:pt x="3461689" y="192379"/>
                </a:lnTo>
                <a:lnTo>
                  <a:pt x="3516579" y="214366"/>
                </a:lnTo>
                <a:lnTo>
                  <a:pt x="3573300" y="229025"/>
                </a:lnTo>
                <a:lnTo>
                  <a:pt x="3630019" y="236355"/>
                </a:lnTo>
                <a:lnTo>
                  <a:pt x="3690397" y="236355"/>
                </a:lnTo>
                <a:lnTo>
                  <a:pt x="3752606" y="232693"/>
                </a:lnTo>
                <a:lnTo>
                  <a:pt x="3814809" y="225361"/>
                </a:lnTo>
                <a:lnTo>
                  <a:pt x="3877020" y="216201"/>
                </a:lnTo>
                <a:lnTo>
                  <a:pt x="3939231" y="208872"/>
                </a:lnTo>
                <a:lnTo>
                  <a:pt x="4001437" y="203373"/>
                </a:lnTo>
                <a:lnTo>
                  <a:pt x="4059986" y="205206"/>
                </a:lnTo>
                <a:lnTo>
                  <a:pt x="4116706" y="212538"/>
                </a:lnTo>
                <a:lnTo>
                  <a:pt x="4171595" y="229025"/>
                </a:lnTo>
                <a:lnTo>
                  <a:pt x="4217336" y="252845"/>
                </a:lnTo>
                <a:lnTo>
                  <a:pt x="4261245" y="283994"/>
                </a:lnTo>
                <a:lnTo>
                  <a:pt x="4299669" y="320637"/>
                </a:lnTo>
                <a:lnTo>
                  <a:pt x="4338095" y="362777"/>
                </a:lnTo>
                <a:lnTo>
                  <a:pt x="4372856" y="406750"/>
                </a:lnTo>
                <a:lnTo>
                  <a:pt x="4407617" y="452556"/>
                </a:lnTo>
                <a:lnTo>
                  <a:pt x="4442381" y="498362"/>
                </a:lnTo>
                <a:lnTo>
                  <a:pt x="4477145" y="542337"/>
                </a:lnTo>
                <a:lnTo>
                  <a:pt x="4513739" y="584477"/>
                </a:lnTo>
                <a:lnTo>
                  <a:pt x="4542115" y="609189"/>
                </a:lnTo>
                <a:lnTo>
                  <a:pt x="4542115" y="4614473"/>
                </a:lnTo>
                <a:lnTo>
                  <a:pt x="664769" y="4614473"/>
                </a:lnTo>
                <a:lnTo>
                  <a:pt x="655016" y="4597035"/>
                </a:lnTo>
                <a:lnTo>
                  <a:pt x="622081" y="4556726"/>
                </a:lnTo>
                <a:lnTo>
                  <a:pt x="585489" y="4514583"/>
                </a:lnTo>
                <a:lnTo>
                  <a:pt x="543408" y="4477940"/>
                </a:lnTo>
                <a:lnTo>
                  <a:pt x="499492" y="4443127"/>
                </a:lnTo>
                <a:lnTo>
                  <a:pt x="451923" y="4408315"/>
                </a:lnTo>
                <a:lnTo>
                  <a:pt x="406186" y="4373502"/>
                </a:lnTo>
                <a:lnTo>
                  <a:pt x="362272" y="4338689"/>
                </a:lnTo>
                <a:lnTo>
                  <a:pt x="320194" y="4300215"/>
                </a:lnTo>
                <a:lnTo>
                  <a:pt x="283597" y="4261739"/>
                </a:lnTo>
                <a:lnTo>
                  <a:pt x="252494" y="4217766"/>
                </a:lnTo>
                <a:lnTo>
                  <a:pt x="228710" y="4171960"/>
                </a:lnTo>
                <a:lnTo>
                  <a:pt x="212241" y="4116996"/>
                </a:lnTo>
                <a:lnTo>
                  <a:pt x="204924" y="4060197"/>
                </a:lnTo>
                <a:lnTo>
                  <a:pt x="203092" y="4001565"/>
                </a:lnTo>
                <a:lnTo>
                  <a:pt x="208585" y="3939271"/>
                </a:lnTo>
                <a:lnTo>
                  <a:pt x="215902" y="3876973"/>
                </a:lnTo>
                <a:lnTo>
                  <a:pt x="225050" y="3814678"/>
                </a:lnTo>
                <a:lnTo>
                  <a:pt x="232369" y="3752380"/>
                </a:lnTo>
                <a:lnTo>
                  <a:pt x="236025" y="3690086"/>
                </a:lnTo>
                <a:lnTo>
                  <a:pt x="236025" y="3629623"/>
                </a:lnTo>
                <a:lnTo>
                  <a:pt x="228710" y="3572826"/>
                </a:lnTo>
                <a:lnTo>
                  <a:pt x="214070" y="3516025"/>
                </a:lnTo>
                <a:lnTo>
                  <a:pt x="192118" y="3462892"/>
                </a:lnTo>
                <a:lnTo>
                  <a:pt x="162841" y="3407926"/>
                </a:lnTo>
                <a:lnTo>
                  <a:pt x="133569" y="3352962"/>
                </a:lnTo>
                <a:lnTo>
                  <a:pt x="100635" y="3297993"/>
                </a:lnTo>
                <a:lnTo>
                  <a:pt x="69528" y="3244856"/>
                </a:lnTo>
                <a:lnTo>
                  <a:pt x="42083" y="3188061"/>
                </a:lnTo>
                <a:lnTo>
                  <a:pt x="20128" y="3133090"/>
                </a:lnTo>
                <a:lnTo>
                  <a:pt x="5491" y="3076291"/>
                </a:lnTo>
                <a:lnTo>
                  <a:pt x="0" y="3017661"/>
                </a:lnTo>
                <a:lnTo>
                  <a:pt x="5491" y="2959031"/>
                </a:lnTo>
                <a:lnTo>
                  <a:pt x="20128" y="2902232"/>
                </a:lnTo>
                <a:lnTo>
                  <a:pt x="42083" y="2847268"/>
                </a:lnTo>
                <a:lnTo>
                  <a:pt x="69528" y="2790469"/>
                </a:lnTo>
                <a:lnTo>
                  <a:pt x="100635" y="2737334"/>
                </a:lnTo>
                <a:lnTo>
                  <a:pt x="133569" y="2682368"/>
                </a:lnTo>
                <a:lnTo>
                  <a:pt x="162841" y="2627399"/>
                </a:lnTo>
                <a:lnTo>
                  <a:pt x="192118" y="2572433"/>
                </a:lnTo>
                <a:lnTo>
                  <a:pt x="214070" y="2519300"/>
                </a:lnTo>
                <a:lnTo>
                  <a:pt x="228710" y="2462501"/>
                </a:lnTo>
                <a:lnTo>
                  <a:pt x="236025" y="2405702"/>
                </a:lnTo>
                <a:lnTo>
                  <a:pt x="236025" y="2345239"/>
                </a:lnTo>
                <a:lnTo>
                  <a:pt x="232369" y="2282943"/>
                </a:lnTo>
                <a:lnTo>
                  <a:pt x="225050" y="2220652"/>
                </a:lnTo>
                <a:lnTo>
                  <a:pt x="215902" y="2158351"/>
                </a:lnTo>
                <a:lnTo>
                  <a:pt x="208585" y="2096056"/>
                </a:lnTo>
                <a:lnTo>
                  <a:pt x="203092" y="2033762"/>
                </a:lnTo>
                <a:lnTo>
                  <a:pt x="204924" y="1975130"/>
                </a:lnTo>
                <a:lnTo>
                  <a:pt x="212241" y="1918331"/>
                </a:lnTo>
                <a:lnTo>
                  <a:pt x="228710" y="1863365"/>
                </a:lnTo>
                <a:lnTo>
                  <a:pt x="252494" y="1817559"/>
                </a:lnTo>
                <a:lnTo>
                  <a:pt x="283597" y="1773588"/>
                </a:lnTo>
                <a:lnTo>
                  <a:pt x="320194" y="1735110"/>
                </a:lnTo>
                <a:lnTo>
                  <a:pt x="362272" y="1696633"/>
                </a:lnTo>
                <a:lnTo>
                  <a:pt x="406186" y="1661821"/>
                </a:lnTo>
                <a:lnTo>
                  <a:pt x="451923" y="1627010"/>
                </a:lnTo>
                <a:lnTo>
                  <a:pt x="499492" y="1592198"/>
                </a:lnTo>
                <a:lnTo>
                  <a:pt x="543408" y="1557383"/>
                </a:lnTo>
                <a:lnTo>
                  <a:pt x="585489" y="1520742"/>
                </a:lnTo>
                <a:lnTo>
                  <a:pt x="622081" y="1478602"/>
                </a:lnTo>
                <a:lnTo>
                  <a:pt x="655016" y="1438290"/>
                </a:lnTo>
                <a:lnTo>
                  <a:pt x="680633" y="1392484"/>
                </a:lnTo>
                <a:lnTo>
                  <a:pt x="702588" y="1343017"/>
                </a:lnTo>
                <a:lnTo>
                  <a:pt x="720885" y="1289879"/>
                </a:lnTo>
                <a:lnTo>
                  <a:pt x="737352" y="1234913"/>
                </a:lnTo>
                <a:lnTo>
                  <a:pt x="751988" y="1179949"/>
                </a:lnTo>
                <a:lnTo>
                  <a:pt x="766625" y="1123148"/>
                </a:lnTo>
                <a:lnTo>
                  <a:pt x="783093" y="1070017"/>
                </a:lnTo>
                <a:lnTo>
                  <a:pt x="801388" y="1016879"/>
                </a:lnTo>
                <a:lnTo>
                  <a:pt x="823342" y="967409"/>
                </a:lnTo>
                <a:lnTo>
                  <a:pt x="850791" y="923437"/>
                </a:lnTo>
                <a:lnTo>
                  <a:pt x="883719" y="883127"/>
                </a:lnTo>
                <a:lnTo>
                  <a:pt x="923974" y="850147"/>
                </a:lnTo>
                <a:lnTo>
                  <a:pt x="967888" y="822667"/>
                </a:lnTo>
                <a:lnTo>
                  <a:pt x="1017286" y="800678"/>
                </a:lnTo>
                <a:lnTo>
                  <a:pt x="1070344" y="782355"/>
                </a:lnTo>
                <a:lnTo>
                  <a:pt x="1123405" y="765865"/>
                </a:lnTo>
                <a:lnTo>
                  <a:pt x="1180122" y="751208"/>
                </a:lnTo>
                <a:lnTo>
                  <a:pt x="1235013" y="736549"/>
                </a:lnTo>
                <a:lnTo>
                  <a:pt x="1289905" y="720059"/>
                </a:lnTo>
                <a:lnTo>
                  <a:pt x="1342961" y="701741"/>
                </a:lnTo>
                <a:lnTo>
                  <a:pt x="1392366" y="679752"/>
                </a:lnTo>
                <a:lnTo>
                  <a:pt x="1438103" y="654104"/>
                </a:lnTo>
                <a:lnTo>
                  <a:pt x="1478355" y="621122"/>
                </a:lnTo>
                <a:lnTo>
                  <a:pt x="1520434" y="584477"/>
                </a:lnTo>
                <a:lnTo>
                  <a:pt x="1557033" y="542337"/>
                </a:lnTo>
                <a:lnTo>
                  <a:pt x="1591797" y="498362"/>
                </a:lnTo>
                <a:lnTo>
                  <a:pt x="1626556" y="452556"/>
                </a:lnTo>
                <a:lnTo>
                  <a:pt x="1661319" y="406750"/>
                </a:lnTo>
                <a:lnTo>
                  <a:pt x="1696081" y="362777"/>
                </a:lnTo>
                <a:lnTo>
                  <a:pt x="1734508" y="320637"/>
                </a:lnTo>
                <a:lnTo>
                  <a:pt x="1772930" y="283994"/>
                </a:lnTo>
                <a:lnTo>
                  <a:pt x="1816841" y="252845"/>
                </a:lnTo>
                <a:lnTo>
                  <a:pt x="1862581" y="229025"/>
                </a:lnTo>
                <a:lnTo>
                  <a:pt x="1917472" y="212538"/>
                </a:lnTo>
                <a:lnTo>
                  <a:pt x="1974191" y="205206"/>
                </a:lnTo>
                <a:lnTo>
                  <a:pt x="2032739" y="203373"/>
                </a:lnTo>
                <a:lnTo>
                  <a:pt x="2094947" y="208872"/>
                </a:lnTo>
                <a:lnTo>
                  <a:pt x="2157153" y="216201"/>
                </a:lnTo>
                <a:lnTo>
                  <a:pt x="2219363" y="225361"/>
                </a:lnTo>
                <a:lnTo>
                  <a:pt x="2281569" y="232693"/>
                </a:lnTo>
                <a:lnTo>
                  <a:pt x="2343775" y="236355"/>
                </a:lnTo>
                <a:lnTo>
                  <a:pt x="2404160" y="236355"/>
                </a:lnTo>
                <a:lnTo>
                  <a:pt x="2460875" y="229025"/>
                </a:lnTo>
                <a:lnTo>
                  <a:pt x="2519423" y="214366"/>
                </a:lnTo>
                <a:lnTo>
                  <a:pt x="2572486" y="192379"/>
                </a:lnTo>
                <a:lnTo>
                  <a:pt x="2627375" y="163066"/>
                </a:lnTo>
                <a:lnTo>
                  <a:pt x="2682261" y="133754"/>
                </a:lnTo>
                <a:lnTo>
                  <a:pt x="2737153" y="100772"/>
                </a:lnTo>
                <a:lnTo>
                  <a:pt x="2790211" y="69623"/>
                </a:lnTo>
                <a:lnTo>
                  <a:pt x="2846931" y="42142"/>
                </a:lnTo>
                <a:lnTo>
                  <a:pt x="2901822" y="20154"/>
                </a:lnTo>
                <a:lnTo>
                  <a:pt x="2958537" y="5494"/>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prstClr val="white"/>
              </a:solidFill>
              <a:latin typeface="Calibri" panose="020F0502020204030204"/>
            </a:endParaRPr>
          </a:p>
        </p:txBody>
      </p:sp>
      <p:sp>
        <p:nvSpPr>
          <p:cNvPr id="87" name="Freeform: Shape 86">
            <a:extLst>
              <a:ext uri="{FF2B5EF4-FFF2-40B4-BE49-F238E27FC236}">
                <a16:creationId xmlns:a16="http://schemas.microsoft.com/office/drawing/2014/main" id="{1418EEBA-4D15-4782-81DC-AA2BE05E72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1927" y="0"/>
            <a:ext cx="3419856" cy="2381967"/>
          </a:xfrm>
          <a:custGeom>
            <a:avLst/>
            <a:gdLst>
              <a:gd name="connsiteX0" fmla="*/ 139056 w 3419856"/>
              <a:gd name="connsiteY0" fmla="*/ 0 h 2381967"/>
              <a:gd name="connsiteX1" fmla="*/ 3280802 w 3419856"/>
              <a:gd name="connsiteY1" fmla="*/ 0 h 2381967"/>
              <a:gd name="connsiteX2" fmla="*/ 3290236 w 3419856"/>
              <a:gd name="connsiteY2" fmla="*/ 18169 h 2381967"/>
              <a:gd name="connsiteX3" fmla="*/ 3299570 w 3419856"/>
              <a:gd name="connsiteY3" fmla="*/ 49321 h 2381967"/>
              <a:gd name="connsiteX4" fmla="*/ 3303718 w 3419856"/>
              <a:gd name="connsiteY4" fmla="*/ 81512 h 2381967"/>
              <a:gd name="connsiteX5" fmla="*/ 3304755 w 3419856"/>
              <a:gd name="connsiteY5" fmla="*/ 114742 h 2381967"/>
              <a:gd name="connsiteX6" fmla="*/ 3301642 w 3419856"/>
              <a:gd name="connsiteY6" fmla="*/ 150047 h 2381967"/>
              <a:gd name="connsiteX7" fmla="*/ 3297498 w 3419856"/>
              <a:gd name="connsiteY7" fmla="*/ 185353 h 2381967"/>
              <a:gd name="connsiteX8" fmla="*/ 3292312 w 3419856"/>
              <a:gd name="connsiteY8" fmla="*/ 220661 h 2381967"/>
              <a:gd name="connsiteX9" fmla="*/ 3288164 w 3419856"/>
              <a:gd name="connsiteY9" fmla="*/ 255964 h 2381967"/>
              <a:gd name="connsiteX10" fmla="*/ 3286089 w 3419856"/>
              <a:gd name="connsiteY10" fmla="*/ 291271 h 2381967"/>
              <a:gd name="connsiteX11" fmla="*/ 3286089 w 3419856"/>
              <a:gd name="connsiteY11" fmla="*/ 325538 h 2381967"/>
              <a:gd name="connsiteX12" fmla="*/ 3290236 w 3419856"/>
              <a:gd name="connsiteY12" fmla="*/ 357729 h 2381967"/>
              <a:gd name="connsiteX13" fmla="*/ 3298533 w 3419856"/>
              <a:gd name="connsiteY13" fmla="*/ 389919 h 2381967"/>
              <a:gd name="connsiteX14" fmla="*/ 3310976 w 3419856"/>
              <a:gd name="connsiteY14" fmla="*/ 420032 h 2381967"/>
              <a:gd name="connsiteX15" fmla="*/ 3326531 w 3419856"/>
              <a:gd name="connsiteY15" fmla="*/ 451184 h 2381967"/>
              <a:gd name="connsiteX16" fmla="*/ 3344160 w 3419856"/>
              <a:gd name="connsiteY16" fmla="*/ 482338 h 2381967"/>
              <a:gd name="connsiteX17" fmla="*/ 3362823 w 3419856"/>
              <a:gd name="connsiteY17" fmla="*/ 513490 h 2381967"/>
              <a:gd name="connsiteX18" fmla="*/ 3380451 w 3419856"/>
              <a:gd name="connsiteY18" fmla="*/ 543604 h 2381967"/>
              <a:gd name="connsiteX19" fmla="*/ 3396007 w 3419856"/>
              <a:gd name="connsiteY19" fmla="*/ 575795 h 2381967"/>
              <a:gd name="connsiteX20" fmla="*/ 3408449 w 3419856"/>
              <a:gd name="connsiteY20" fmla="*/ 606946 h 2381967"/>
              <a:gd name="connsiteX21" fmla="*/ 3416747 w 3419856"/>
              <a:gd name="connsiteY21" fmla="*/ 639136 h 2381967"/>
              <a:gd name="connsiteX22" fmla="*/ 3419856 w 3419856"/>
              <a:gd name="connsiteY22" fmla="*/ 672365 h 2381967"/>
              <a:gd name="connsiteX23" fmla="*/ 3416747 w 3419856"/>
              <a:gd name="connsiteY23" fmla="*/ 705593 h 2381967"/>
              <a:gd name="connsiteX24" fmla="*/ 3408449 w 3419856"/>
              <a:gd name="connsiteY24" fmla="*/ 737784 h 2381967"/>
              <a:gd name="connsiteX25" fmla="*/ 3396007 w 3419856"/>
              <a:gd name="connsiteY25" fmla="*/ 768938 h 2381967"/>
              <a:gd name="connsiteX26" fmla="*/ 3380451 w 3419856"/>
              <a:gd name="connsiteY26" fmla="*/ 801127 h 2381967"/>
              <a:gd name="connsiteX27" fmla="*/ 3362823 w 3419856"/>
              <a:gd name="connsiteY27" fmla="*/ 831242 h 2381967"/>
              <a:gd name="connsiteX28" fmla="*/ 3344160 w 3419856"/>
              <a:gd name="connsiteY28" fmla="*/ 862396 h 2381967"/>
              <a:gd name="connsiteX29" fmla="*/ 3326531 w 3419856"/>
              <a:gd name="connsiteY29" fmla="*/ 893546 h 2381967"/>
              <a:gd name="connsiteX30" fmla="*/ 3310976 w 3419856"/>
              <a:gd name="connsiteY30" fmla="*/ 924698 h 2381967"/>
              <a:gd name="connsiteX31" fmla="*/ 3298533 w 3419856"/>
              <a:gd name="connsiteY31" fmla="*/ 954811 h 2381967"/>
              <a:gd name="connsiteX32" fmla="*/ 3290236 w 3419856"/>
              <a:gd name="connsiteY32" fmla="*/ 987004 h 2381967"/>
              <a:gd name="connsiteX33" fmla="*/ 3286089 w 3419856"/>
              <a:gd name="connsiteY33" fmla="*/ 1019193 h 2381967"/>
              <a:gd name="connsiteX34" fmla="*/ 3286089 w 3419856"/>
              <a:gd name="connsiteY34" fmla="*/ 1053460 h 2381967"/>
              <a:gd name="connsiteX35" fmla="*/ 3288164 w 3419856"/>
              <a:gd name="connsiteY35" fmla="*/ 1088765 h 2381967"/>
              <a:gd name="connsiteX36" fmla="*/ 3292312 w 3419856"/>
              <a:gd name="connsiteY36" fmla="*/ 1124072 h 2381967"/>
              <a:gd name="connsiteX37" fmla="*/ 3297498 w 3419856"/>
              <a:gd name="connsiteY37" fmla="*/ 1159378 h 2381967"/>
              <a:gd name="connsiteX38" fmla="*/ 3301642 w 3419856"/>
              <a:gd name="connsiteY38" fmla="*/ 1194686 h 2381967"/>
              <a:gd name="connsiteX39" fmla="*/ 3304755 w 3419856"/>
              <a:gd name="connsiteY39" fmla="*/ 1229990 h 2381967"/>
              <a:gd name="connsiteX40" fmla="*/ 3303718 w 3419856"/>
              <a:gd name="connsiteY40" fmla="*/ 1263220 h 2381967"/>
              <a:gd name="connsiteX41" fmla="*/ 3299570 w 3419856"/>
              <a:gd name="connsiteY41" fmla="*/ 1295411 h 2381967"/>
              <a:gd name="connsiteX42" fmla="*/ 3290236 w 3419856"/>
              <a:gd name="connsiteY42" fmla="*/ 1326561 h 2381967"/>
              <a:gd name="connsiteX43" fmla="*/ 3276757 w 3419856"/>
              <a:gd name="connsiteY43" fmla="*/ 1352522 h 2381967"/>
              <a:gd name="connsiteX44" fmla="*/ 3259131 w 3419856"/>
              <a:gd name="connsiteY44" fmla="*/ 1377443 h 2381967"/>
              <a:gd name="connsiteX45" fmla="*/ 3238390 w 3419856"/>
              <a:gd name="connsiteY45" fmla="*/ 1399250 h 2381967"/>
              <a:gd name="connsiteX46" fmla="*/ 3214539 w 3419856"/>
              <a:gd name="connsiteY46" fmla="*/ 1421055 h 2381967"/>
              <a:gd name="connsiteX47" fmla="*/ 3189654 w 3419856"/>
              <a:gd name="connsiteY47" fmla="*/ 1440785 h 2381967"/>
              <a:gd name="connsiteX48" fmla="*/ 3163731 w 3419856"/>
              <a:gd name="connsiteY48" fmla="*/ 1460515 h 2381967"/>
              <a:gd name="connsiteX49" fmla="*/ 3137807 w 3419856"/>
              <a:gd name="connsiteY49" fmla="*/ 1480245 h 2381967"/>
              <a:gd name="connsiteX50" fmla="*/ 3111883 w 3419856"/>
              <a:gd name="connsiteY50" fmla="*/ 1499975 h 2381967"/>
              <a:gd name="connsiteX51" fmla="*/ 3088033 w 3419856"/>
              <a:gd name="connsiteY51" fmla="*/ 1520742 h 2381967"/>
              <a:gd name="connsiteX52" fmla="*/ 3067293 w 3419856"/>
              <a:gd name="connsiteY52" fmla="*/ 1544627 h 2381967"/>
              <a:gd name="connsiteX53" fmla="*/ 3048628 w 3419856"/>
              <a:gd name="connsiteY53" fmla="*/ 1567472 h 2381967"/>
              <a:gd name="connsiteX54" fmla="*/ 3034111 w 3419856"/>
              <a:gd name="connsiteY54" fmla="*/ 1593431 h 2381967"/>
              <a:gd name="connsiteX55" fmla="*/ 3021667 w 3419856"/>
              <a:gd name="connsiteY55" fmla="*/ 1621468 h 2381967"/>
              <a:gd name="connsiteX56" fmla="*/ 3011299 w 3419856"/>
              <a:gd name="connsiteY56" fmla="*/ 1651582 h 2381967"/>
              <a:gd name="connsiteX57" fmla="*/ 3001966 w 3419856"/>
              <a:gd name="connsiteY57" fmla="*/ 1682734 h 2381967"/>
              <a:gd name="connsiteX58" fmla="*/ 2993671 w 3419856"/>
              <a:gd name="connsiteY58" fmla="*/ 1713887 h 2381967"/>
              <a:gd name="connsiteX59" fmla="*/ 2985375 w 3419856"/>
              <a:gd name="connsiteY59" fmla="*/ 1746078 h 2381967"/>
              <a:gd name="connsiteX60" fmla="*/ 2976043 w 3419856"/>
              <a:gd name="connsiteY60" fmla="*/ 1776191 h 2381967"/>
              <a:gd name="connsiteX61" fmla="*/ 2965673 w 3419856"/>
              <a:gd name="connsiteY61" fmla="*/ 1806304 h 2381967"/>
              <a:gd name="connsiteX62" fmla="*/ 2953230 w 3419856"/>
              <a:gd name="connsiteY62" fmla="*/ 1834342 h 2381967"/>
              <a:gd name="connsiteX63" fmla="*/ 2937675 w 3419856"/>
              <a:gd name="connsiteY63" fmla="*/ 1859265 h 2381967"/>
              <a:gd name="connsiteX64" fmla="*/ 2919011 w 3419856"/>
              <a:gd name="connsiteY64" fmla="*/ 1882108 h 2381967"/>
              <a:gd name="connsiteX65" fmla="*/ 2896195 w 3419856"/>
              <a:gd name="connsiteY65" fmla="*/ 1900800 h 2381967"/>
              <a:gd name="connsiteX66" fmla="*/ 2871309 w 3419856"/>
              <a:gd name="connsiteY66" fmla="*/ 1916375 h 2381967"/>
              <a:gd name="connsiteX67" fmla="*/ 2843314 w 3419856"/>
              <a:gd name="connsiteY67" fmla="*/ 1928836 h 2381967"/>
              <a:gd name="connsiteX68" fmla="*/ 2813241 w 3419856"/>
              <a:gd name="connsiteY68" fmla="*/ 1939222 h 2381967"/>
              <a:gd name="connsiteX69" fmla="*/ 2783169 w 3419856"/>
              <a:gd name="connsiteY69" fmla="*/ 1948566 h 2381967"/>
              <a:gd name="connsiteX70" fmla="*/ 2751023 w 3419856"/>
              <a:gd name="connsiteY70" fmla="*/ 1956875 h 2381967"/>
              <a:gd name="connsiteX71" fmla="*/ 2719917 w 3419856"/>
              <a:gd name="connsiteY71" fmla="*/ 1965182 h 2381967"/>
              <a:gd name="connsiteX72" fmla="*/ 2688807 w 3419856"/>
              <a:gd name="connsiteY72" fmla="*/ 1974526 h 2381967"/>
              <a:gd name="connsiteX73" fmla="*/ 2658737 w 3419856"/>
              <a:gd name="connsiteY73" fmla="*/ 1984911 h 2381967"/>
              <a:gd name="connsiteX74" fmla="*/ 2630739 w 3419856"/>
              <a:gd name="connsiteY74" fmla="*/ 1997373 h 2381967"/>
              <a:gd name="connsiteX75" fmla="*/ 2604814 w 3419856"/>
              <a:gd name="connsiteY75" fmla="*/ 2011910 h 2381967"/>
              <a:gd name="connsiteX76" fmla="*/ 2582001 w 3419856"/>
              <a:gd name="connsiteY76" fmla="*/ 2030599 h 2381967"/>
              <a:gd name="connsiteX77" fmla="*/ 2558153 w 3419856"/>
              <a:gd name="connsiteY77" fmla="*/ 2051367 h 2381967"/>
              <a:gd name="connsiteX78" fmla="*/ 2537413 w 3419856"/>
              <a:gd name="connsiteY78" fmla="*/ 2075251 h 2381967"/>
              <a:gd name="connsiteX79" fmla="*/ 2517711 w 3419856"/>
              <a:gd name="connsiteY79" fmla="*/ 2100173 h 2381967"/>
              <a:gd name="connsiteX80" fmla="*/ 2498009 w 3419856"/>
              <a:gd name="connsiteY80" fmla="*/ 2126133 h 2381967"/>
              <a:gd name="connsiteX81" fmla="*/ 2478308 w 3419856"/>
              <a:gd name="connsiteY81" fmla="*/ 2152094 h 2381967"/>
              <a:gd name="connsiteX82" fmla="*/ 2458607 w 3419856"/>
              <a:gd name="connsiteY82" fmla="*/ 2177015 h 2381967"/>
              <a:gd name="connsiteX83" fmla="*/ 2436829 w 3419856"/>
              <a:gd name="connsiteY83" fmla="*/ 2200899 h 2381967"/>
              <a:gd name="connsiteX84" fmla="*/ 2415053 w 3419856"/>
              <a:gd name="connsiteY84" fmla="*/ 2221667 h 2381967"/>
              <a:gd name="connsiteX85" fmla="*/ 2390167 w 3419856"/>
              <a:gd name="connsiteY85" fmla="*/ 2239321 h 2381967"/>
              <a:gd name="connsiteX86" fmla="*/ 2364243 w 3419856"/>
              <a:gd name="connsiteY86" fmla="*/ 2252820 h 2381967"/>
              <a:gd name="connsiteX87" fmla="*/ 2333135 w 3419856"/>
              <a:gd name="connsiteY87" fmla="*/ 2262165 h 2381967"/>
              <a:gd name="connsiteX88" fmla="*/ 2300989 w 3419856"/>
              <a:gd name="connsiteY88" fmla="*/ 2266320 h 2381967"/>
              <a:gd name="connsiteX89" fmla="*/ 2267807 w 3419856"/>
              <a:gd name="connsiteY89" fmla="*/ 2267357 h 2381967"/>
              <a:gd name="connsiteX90" fmla="*/ 2232551 w 3419856"/>
              <a:gd name="connsiteY90" fmla="*/ 2264241 h 2381967"/>
              <a:gd name="connsiteX91" fmla="*/ 2197294 w 3419856"/>
              <a:gd name="connsiteY91" fmla="*/ 2260090 h 2381967"/>
              <a:gd name="connsiteX92" fmla="*/ 2162036 w 3419856"/>
              <a:gd name="connsiteY92" fmla="*/ 2254895 h 2381967"/>
              <a:gd name="connsiteX93" fmla="*/ 2126782 w 3419856"/>
              <a:gd name="connsiteY93" fmla="*/ 2250744 h 2381967"/>
              <a:gd name="connsiteX94" fmla="*/ 2091526 w 3419856"/>
              <a:gd name="connsiteY94" fmla="*/ 2248666 h 2381967"/>
              <a:gd name="connsiteX95" fmla="*/ 2057307 w 3419856"/>
              <a:gd name="connsiteY95" fmla="*/ 2248666 h 2381967"/>
              <a:gd name="connsiteX96" fmla="*/ 2025161 w 3419856"/>
              <a:gd name="connsiteY96" fmla="*/ 2252820 h 2381967"/>
              <a:gd name="connsiteX97" fmla="*/ 1993014 w 3419856"/>
              <a:gd name="connsiteY97" fmla="*/ 2261127 h 2381967"/>
              <a:gd name="connsiteX98" fmla="*/ 1961906 w 3419856"/>
              <a:gd name="connsiteY98" fmla="*/ 2273588 h 2381967"/>
              <a:gd name="connsiteX99" fmla="*/ 1930799 w 3419856"/>
              <a:gd name="connsiteY99" fmla="*/ 2290201 h 2381967"/>
              <a:gd name="connsiteX100" fmla="*/ 1899689 w 3419856"/>
              <a:gd name="connsiteY100" fmla="*/ 2306817 h 2381967"/>
              <a:gd name="connsiteX101" fmla="*/ 1868581 w 3419856"/>
              <a:gd name="connsiteY101" fmla="*/ 2325506 h 2381967"/>
              <a:gd name="connsiteX102" fmla="*/ 1838509 w 3419856"/>
              <a:gd name="connsiteY102" fmla="*/ 2343160 h 2381967"/>
              <a:gd name="connsiteX103" fmla="*/ 1806363 w 3419856"/>
              <a:gd name="connsiteY103" fmla="*/ 2358737 h 2381967"/>
              <a:gd name="connsiteX104" fmla="*/ 1775255 w 3419856"/>
              <a:gd name="connsiteY104" fmla="*/ 2371199 h 2381967"/>
              <a:gd name="connsiteX105" fmla="*/ 1743111 w 3419856"/>
              <a:gd name="connsiteY105" fmla="*/ 2379506 h 2381967"/>
              <a:gd name="connsiteX106" fmla="*/ 1716882 w 3419856"/>
              <a:gd name="connsiteY106" fmla="*/ 2381967 h 2381967"/>
              <a:gd name="connsiteX107" fmla="*/ 1702975 w 3419856"/>
              <a:gd name="connsiteY107" fmla="*/ 2381967 h 2381967"/>
              <a:gd name="connsiteX108" fmla="*/ 1676745 w 3419856"/>
              <a:gd name="connsiteY108" fmla="*/ 2379506 h 2381967"/>
              <a:gd name="connsiteX109" fmla="*/ 1644602 w 3419856"/>
              <a:gd name="connsiteY109" fmla="*/ 2371199 h 2381967"/>
              <a:gd name="connsiteX110" fmla="*/ 1613493 w 3419856"/>
              <a:gd name="connsiteY110" fmla="*/ 2358737 h 2381967"/>
              <a:gd name="connsiteX111" fmla="*/ 1581347 w 3419856"/>
              <a:gd name="connsiteY111" fmla="*/ 2343160 h 2381967"/>
              <a:gd name="connsiteX112" fmla="*/ 1551276 w 3419856"/>
              <a:gd name="connsiteY112" fmla="*/ 2325506 h 2381967"/>
              <a:gd name="connsiteX113" fmla="*/ 1520167 w 3419856"/>
              <a:gd name="connsiteY113" fmla="*/ 2306817 h 2381967"/>
              <a:gd name="connsiteX114" fmla="*/ 1489060 w 3419856"/>
              <a:gd name="connsiteY114" fmla="*/ 2290201 h 2381967"/>
              <a:gd name="connsiteX115" fmla="*/ 1457952 w 3419856"/>
              <a:gd name="connsiteY115" fmla="*/ 2273588 h 2381967"/>
              <a:gd name="connsiteX116" fmla="*/ 1427878 w 3419856"/>
              <a:gd name="connsiteY116" fmla="*/ 2261127 h 2381967"/>
              <a:gd name="connsiteX117" fmla="*/ 1394696 w 3419856"/>
              <a:gd name="connsiteY117" fmla="*/ 2252820 h 2381967"/>
              <a:gd name="connsiteX118" fmla="*/ 1362553 w 3419856"/>
              <a:gd name="connsiteY118" fmla="*/ 2248666 h 2381967"/>
              <a:gd name="connsiteX119" fmla="*/ 1328331 w 3419856"/>
              <a:gd name="connsiteY119" fmla="*/ 2248666 h 2381967"/>
              <a:gd name="connsiteX120" fmla="*/ 1293075 w 3419856"/>
              <a:gd name="connsiteY120" fmla="*/ 2250744 h 2381967"/>
              <a:gd name="connsiteX121" fmla="*/ 1257820 w 3419856"/>
              <a:gd name="connsiteY121" fmla="*/ 2254895 h 2381967"/>
              <a:gd name="connsiteX122" fmla="*/ 1222563 w 3419856"/>
              <a:gd name="connsiteY122" fmla="*/ 2260090 h 2381967"/>
              <a:gd name="connsiteX123" fmla="*/ 1187307 w 3419856"/>
              <a:gd name="connsiteY123" fmla="*/ 2264241 h 2381967"/>
              <a:gd name="connsiteX124" fmla="*/ 1152051 w 3419856"/>
              <a:gd name="connsiteY124" fmla="*/ 2267357 h 2381967"/>
              <a:gd name="connsiteX125" fmla="*/ 1118869 w 3419856"/>
              <a:gd name="connsiteY125" fmla="*/ 2266320 h 2381967"/>
              <a:gd name="connsiteX126" fmla="*/ 1086724 w 3419856"/>
              <a:gd name="connsiteY126" fmla="*/ 2262165 h 2381967"/>
              <a:gd name="connsiteX127" fmla="*/ 1055614 w 3419856"/>
              <a:gd name="connsiteY127" fmla="*/ 2252820 h 2381967"/>
              <a:gd name="connsiteX128" fmla="*/ 1029692 w 3419856"/>
              <a:gd name="connsiteY128" fmla="*/ 2239321 h 2381967"/>
              <a:gd name="connsiteX129" fmla="*/ 1004805 w 3419856"/>
              <a:gd name="connsiteY129" fmla="*/ 2221667 h 2381967"/>
              <a:gd name="connsiteX130" fmla="*/ 983029 w 3419856"/>
              <a:gd name="connsiteY130" fmla="*/ 2200899 h 2381967"/>
              <a:gd name="connsiteX131" fmla="*/ 961251 w 3419856"/>
              <a:gd name="connsiteY131" fmla="*/ 2177015 h 2381967"/>
              <a:gd name="connsiteX132" fmla="*/ 941550 w 3419856"/>
              <a:gd name="connsiteY132" fmla="*/ 2152094 h 2381967"/>
              <a:gd name="connsiteX133" fmla="*/ 921848 w 3419856"/>
              <a:gd name="connsiteY133" fmla="*/ 2126133 h 2381967"/>
              <a:gd name="connsiteX134" fmla="*/ 902148 w 3419856"/>
              <a:gd name="connsiteY134" fmla="*/ 2100173 h 2381967"/>
              <a:gd name="connsiteX135" fmla="*/ 882446 w 3419856"/>
              <a:gd name="connsiteY135" fmla="*/ 2075251 h 2381967"/>
              <a:gd name="connsiteX136" fmla="*/ 861703 w 3419856"/>
              <a:gd name="connsiteY136" fmla="*/ 2051367 h 2381967"/>
              <a:gd name="connsiteX137" fmla="*/ 837855 w 3419856"/>
              <a:gd name="connsiteY137" fmla="*/ 2030599 h 2381967"/>
              <a:gd name="connsiteX138" fmla="*/ 815042 w 3419856"/>
              <a:gd name="connsiteY138" fmla="*/ 2011910 h 2381967"/>
              <a:gd name="connsiteX139" fmla="*/ 789121 w 3419856"/>
              <a:gd name="connsiteY139" fmla="*/ 1997373 h 2381967"/>
              <a:gd name="connsiteX140" fmla="*/ 761121 w 3419856"/>
              <a:gd name="connsiteY140" fmla="*/ 1984911 h 2381967"/>
              <a:gd name="connsiteX141" fmla="*/ 731051 w 3419856"/>
              <a:gd name="connsiteY141" fmla="*/ 1974526 h 2381967"/>
              <a:gd name="connsiteX142" fmla="*/ 699942 w 3419856"/>
              <a:gd name="connsiteY142" fmla="*/ 1965182 h 2381967"/>
              <a:gd name="connsiteX143" fmla="*/ 668832 w 3419856"/>
              <a:gd name="connsiteY143" fmla="*/ 1956875 h 2381967"/>
              <a:gd name="connsiteX144" fmla="*/ 636688 w 3419856"/>
              <a:gd name="connsiteY144" fmla="*/ 1948566 h 2381967"/>
              <a:gd name="connsiteX145" fmla="*/ 606616 w 3419856"/>
              <a:gd name="connsiteY145" fmla="*/ 1939222 h 2381967"/>
              <a:gd name="connsiteX146" fmla="*/ 576545 w 3419856"/>
              <a:gd name="connsiteY146" fmla="*/ 1928836 h 2381967"/>
              <a:gd name="connsiteX147" fmla="*/ 548549 w 3419856"/>
              <a:gd name="connsiteY147" fmla="*/ 1916375 h 2381967"/>
              <a:gd name="connsiteX148" fmla="*/ 523661 w 3419856"/>
              <a:gd name="connsiteY148" fmla="*/ 1900800 h 2381967"/>
              <a:gd name="connsiteX149" fmla="*/ 500847 w 3419856"/>
              <a:gd name="connsiteY149" fmla="*/ 1882108 h 2381967"/>
              <a:gd name="connsiteX150" fmla="*/ 482184 w 3419856"/>
              <a:gd name="connsiteY150" fmla="*/ 1859265 h 2381967"/>
              <a:gd name="connsiteX151" fmla="*/ 466628 w 3419856"/>
              <a:gd name="connsiteY151" fmla="*/ 1834342 h 2381967"/>
              <a:gd name="connsiteX152" fmla="*/ 454185 w 3419856"/>
              <a:gd name="connsiteY152" fmla="*/ 1806304 h 2381967"/>
              <a:gd name="connsiteX153" fmla="*/ 443817 w 3419856"/>
              <a:gd name="connsiteY153" fmla="*/ 1776191 h 2381967"/>
              <a:gd name="connsiteX154" fmla="*/ 434483 w 3419856"/>
              <a:gd name="connsiteY154" fmla="*/ 1746078 h 2381967"/>
              <a:gd name="connsiteX155" fmla="*/ 426188 w 3419856"/>
              <a:gd name="connsiteY155" fmla="*/ 1713887 h 2381967"/>
              <a:gd name="connsiteX156" fmla="*/ 417893 w 3419856"/>
              <a:gd name="connsiteY156" fmla="*/ 1682734 h 2381967"/>
              <a:gd name="connsiteX157" fmla="*/ 408561 w 3419856"/>
              <a:gd name="connsiteY157" fmla="*/ 1651582 h 2381967"/>
              <a:gd name="connsiteX158" fmla="*/ 398191 w 3419856"/>
              <a:gd name="connsiteY158" fmla="*/ 1621468 h 2381967"/>
              <a:gd name="connsiteX159" fmla="*/ 385747 w 3419856"/>
              <a:gd name="connsiteY159" fmla="*/ 1593431 h 2381967"/>
              <a:gd name="connsiteX160" fmla="*/ 371229 w 3419856"/>
              <a:gd name="connsiteY160" fmla="*/ 1567472 h 2381967"/>
              <a:gd name="connsiteX161" fmla="*/ 352563 w 3419856"/>
              <a:gd name="connsiteY161" fmla="*/ 1544627 h 2381967"/>
              <a:gd name="connsiteX162" fmla="*/ 331825 w 3419856"/>
              <a:gd name="connsiteY162" fmla="*/ 1520742 h 2381967"/>
              <a:gd name="connsiteX163" fmla="*/ 307976 w 3419856"/>
              <a:gd name="connsiteY163" fmla="*/ 1499975 h 2381967"/>
              <a:gd name="connsiteX164" fmla="*/ 283086 w 3419856"/>
              <a:gd name="connsiteY164" fmla="*/ 1480245 h 2381967"/>
              <a:gd name="connsiteX165" fmla="*/ 256126 w 3419856"/>
              <a:gd name="connsiteY165" fmla="*/ 1460515 h 2381967"/>
              <a:gd name="connsiteX166" fmla="*/ 230205 w 3419856"/>
              <a:gd name="connsiteY166" fmla="*/ 1440785 h 2381967"/>
              <a:gd name="connsiteX167" fmla="*/ 205317 w 3419856"/>
              <a:gd name="connsiteY167" fmla="*/ 1421055 h 2381967"/>
              <a:gd name="connsiteX168" fmla="*/ 181469 w 3419856"/>
              <a:gd name="connsiteY168" fmla="*/ 1399250 h 2381967"/>
              <a:gd name="connsiteX169" fmla="*/ 160728 w 3419856"/>
              <a:gd name="connsiteY169" fmla="*/ 1377443 h 2381967"/>
              <a:gd name="connsiteX170" fmla="*/ 143101 w 3419856"/>
              <a:gd name="connsiteY170" fmla="*/ 1352522 h 2381967"/>
              <a:gd name="connsiteX171" fmla="*/ 129621 w 3419856"/>
              <a:gd name="connsiteY171" fmla="*/ 1326561 h 2381967"/>
              <a:gd name="connsiteX172" fmla="*/ 120288 w 3419856"/>
              <a:gd name="connsiteY172" fmla="*/ 1295411 h 2381967"/>
              <a:gd name="connsiteX173" fmla="*/ 116141 w 3419856"/>
              <a:gd name="connsiteY173" fmla="*/ 1263220 h 2381967"/>
              <a:gd name="connsiteX174" fmla="*/ 115102 w 3419856"/>
              <a:gd name="connsiteY174" fmla="*/ 1229990 h 2381967"/>
              <a:gd name="connsiteX175" fmla="*/ 118215 w 3419856"/>
              <a:gd name="connsiteY175" fmla="*/ 1194686 h 2381967"/>
              <a:gd name="connsiteX176" fmla="*/ 122362 w 3419856"/>
              <a:gd name="connsiteY176" fmla="*/ 1159378 h 2381967"/>
              <a:gd name="connsiteX177" fmla="*/ 127547 w 3419856"/>
              <a:gd name="connsiteY177" fmla="*/ 1124072 h 2381967"/>
              <a:gd name="connsiteX178" fmla="*/ 131695 w 3419856"/>
              <a:gd name="connsiteY178" fmla="*/ 1088765 h 2381967"/>
              <a:gd name="connsiteX179" fmla="*/ 133767 w 3419856"/>
              <a:gd name="connsiteY179" fmla="*/ 1053460 h 2381967"/>
              <a:gd name="connsiteX180" fmla="*/ 133767 w 3419856"/>
              <a:gd name="connsiteY180" fmla="*/ 1019193 h 2381967"/>
              <a:gd name="connsiteX181" fmla="*/ 129621 w 3419856"/>
              <a:gd name="connsiteY181" fmla="*/ 987004 h 2381967"/>
              <a:gd name="connsiteX182" fmla="*/ 121324 w 3419856"/>
              <a:gd name="connsiteY182" fmla="*/ 954811 h 2381967"/>
              <a:gd name="connsiteX183" fmla="*/ 108883 w 3419856"/>
              <a:gd name="connsiteY183" fmla="*/ 924698 h 2381967"/>
              <a:gd name="connsiteX184" fmla="*/ 92290 w 3419856"/>
              <a:gd name="connsiteY184" fmla="*/ 893546 h 2381967"/>
              <a:gd name="connsiteX185" fmla="*/ 75700 w 3419856"/>
              <a:gd name="connsiteY185" fmla="*/ 862396 h 2381967"/>
              <a:gd name="connsiteX186" fmla="*/ 57035 w 3419856"/>
              <a:gd name="connsiteY186" fmla="*/ 831242 h 2381967"/>
              <a:gd name="connsiteX187" fmla="*/ 39405 w 3419856"/>
              <a:gd name="connsiteY187" fmla="*/ 801127 h 2381967"/>
              <a:gd name="connsiteX188" fmla="*/ 23851 w 3419856"/>
              <a:gd name="connsiteY188" fmla="*/ 768938 h 2381967"/>
              <a:gd name="connsiteX189" fmla="*/ 11407 w 3419856"/>
              <a:gd name="connsiteY189" fmla="*/ 737784 h 2381967"/>
              <a:gd name="connsiteX190" fmla="*/ 3112 w 3419856"/>
              <a:gd name="connsiteY190" fmla="*/ 705593 h 2381967"/>
              <a:gd name="connsiteX191" fmla="*/ 0 w 3419856"/>
              <a:gd name="connsiteY191" fmla="*/ 672365 h 2381967"/>
              <a:gd name="connsiteX192" fmla="*/ 3112 w 3419856"/>
              <a:gd name="connsiteY192" fmla="*/ 639136 h 2381967"/>
              <a:gd name="connsiteX193" fmla="*/ 11407 w 3419856"/>
              <a:gd name="connsiteY193" fmla="*/ 606946 h 2381967"/>
              <a:gd name="connsiteX194" fmla="*/ 23851 w 3419856"/>
              <a:gd name="connsiteY194" fmla="*/ 575795 h 2381967"/>
              <a:gd name="connsiteX195" fmla="*/ 39405 w 3419856"/>
              <a:gd name="connsiteY195" fmla="*/ 543604 h 2381967"/>
              <a:gd name="connsiteX196" fmla="*/ 57035 w 3419856"/>
              <a:gd name="connsiteY196" fmla="*/ 513490 h 2381967"/>
              <a:gd name="connsiteX197" fmla="*/ 75700 w 3419856"/>
              <a:gd name="connsiteY197" fmla="*/ 482338 h 2381967"/>
              <a:gd name="connsiteX198" fmla="*/ 92290 w 3419856"/>
              <a:gd name="connsiteY198" fmla="*/ 451184 h 2381967"/>
              <a:gd name="connsiteX199" fmla="*/ 108883 w 3419856"/>
              <a:gd name="connsiteY199" fmla="*/ 420032 h 2381967"/>
              <a:gd name="connsiteX200" fmla="*/ 121324 w 3419856"/>
              <a:gd name="connsiteY200" fmla="*/ 389919 h 2381967"/>
              <a:gd name="connsiteX201" fmla="*/ 129621 w 3419856"/>
              <a:gd name="connsiteY201" fmla="*/ 357729 h 2381967"/>
              <a:gd name="connsiteX202" fmla="*/ 133767 w 3419856"/>
              <a:gd name="connsiteY202" fmla="*/ 325538 h 2381967"/>
              <a:gd name="connsiteX203" fmla="*/ 133767 w 3419856"/>
              <a:gd name="connsiteY203" fmla="*/ 291271 h 2381967"/>
              <a:gd name="connsiteX204" fmla="*/ 131695 w 3419856"/>
              <a:gd name="connsiteY204" fmla="*/ 255964 h 2381967"/>
              <a:gd name="connsiteX205" fmla="*/ 127547 w 3419856"/>
              <a:gd name="connsiteY205" fmla="*/ 220661 h 2381967"/>
              <a:gd name="connsiteX206" fmla="*/ 122362 w 3419856"/>
              <a:gd name="connsiteY206" fmla="*/ 185353 h 2381967"/>
              <a:gd name="connsiteX207" fmla="*/ 118215 w 3419856"/>
              <a:gd name="connsiteY207" fmla="*/ 150047 h 2381967"/>
              <a:gd name="connsiteX208" fmla="*/ 115102 w 3419856"/>
              <a:gd name="connsiteY208" fmla="*/ 114742 h 2381967"/>
              <a:gd name="connsiteX209" fmla="*/ 116141 w 3419856"/>
              <a:gd name="connsiteY209" fmla="*/ 81512 h 2381967"/>
              <a:gd name="connsiteX210" fmla="*/ 120288 w 3419856"/>
              <a:gd name="connsiteY210" fmla="*/ 49321 h 2381967"/>
              <a:gd name="connsiteX211" fmla="*/ 129621 w 3419856"/>
              <a:gd name="connsiteY211" fmla="*/ 18169 h 2381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Lst>
            <a:rect l="l" t="t" r="r" b="b"/>
            <a:pathLst>
              <a:path w="3419856" h="2381967">
                <a:moveTo>
                  <a:pt x="139056" y="0"/>
                </a:moveTo>
                <a:lnTo>
                  <a:pt x="3280802" y="0"/>
                </a:lnTo>
                <a:lnTo>
                  <a:pt x="3290236" y="18169"/>
                </a:lnTo>
                <a:lnTo>
                  <a:pt x="3299570" y="49321"/>
                </a:lnTo>
                <a:lnTo>
                  <a:pt x="3303718" y="81512"/>
                </a:lnTo>
                <a:lnTo>
                  <a:pt x="3304755" y="114742"/>
                </a:lnTo>
                <a:lnTo>
                  <a:pt x="3301642" y="150047"/>
                </a:lnTo>
                <a:lnTo>
                  <a:pt x="3297498" y="185353"/>
                </a:lnTo>
                <a:lnTo>
                  <a:pt x="3292312" y="220661"/>
                </a:lnTo>
                <a:lnTo>
                  <a:pt x="3288164" y="255964"/>
                </a:lnTo>
                <a:lnTo>
                  <a:pt x="3286089" y="291271"/>
                </a:lnTo>
                <a:lnTo>
                  <a:pt x="3286089" y="325538"/>
                </a:lnTo>
                <a:lnTo>
                  <a:pt x="3290236" y="357729"/>
                </a:lnTo>
                <a:lnTo>
                  <a:pt x="3298533" y="389919"/>
                </a:lnTo>
                <a:lnTo>
                  <a:pt x="3310976" y="420032"/>
                </a:lnTo>
                <a:lnTo>
                  <a:pt x="3326531" y="451184"/>
                </a:lnTo>
                <a:lnTo>
                  <a:pt x="3344160" y="482338"/>
                </a:lnTo>
                <a:lnTo>
                  <a:pt x="3362823" y="513490"/>
                </a:lnTo>
                <a:lnTo>
                  <a:pt x="3380451" y="543604"/>
                </a:lnTo>
                <a:lnTo>
                  <a:pt x="3396007" y="575795"/>
                </a:lnTo>
                <a:lnTo>
                  <a:pt x="3408449" y="606946"/>
                </a:lnTo>
                <a:lnTo>
                  <a:pt x="3416747" y="639136"/>
                </a:lnTo>
                <a:lnTo>
                  <a:pt x="3419856" y="672365"/>
                </a:lnTo>
                <a:lnTo>
                  <a:pt x="3416747" y="705593"/>
                </a:lnTo>
                <a:lnTo>
                  <a:pt x="3408449" y="737784"/>
                </a:lnTo>
                <a:lnTo>
                  <a:pt x="3396007" y="768938"/>
                </a:lnTo>
                <a:lnTo>
                  <a:pt x="3380451" y="801127"/>
                </a:lnTo>
                <a:lnTo>
                  <a:pt x="3362823" y="831242"/>
                </a:lnTo>
                <a:lnTo>
                  <a:pt x="3344160" y="862396"/>
                </a:lnTo>
                <a:lnTo>
                  <a:pt x="3326531" y="893546"/>
                </a:lnTo>
                <a:lnTo>
                  <a:pt x="3310976" y="924698"/>
                </a:lnTo>
                <a:lnTo>
                  <a:pt x="3298533" y="954811"/>
                </a:lnTo>
                <a:lnTo>
                  <a:pt x="3290236" y="987004"/>
                </a:lnTo>
                <a:lnTo>
                  <a:pt x="3286089" y="1019193"/>
                </a:lnTo>
                <a:lnTo>
                  <a:pt x="3286089" y="1053460"/>
                </a:lnTo>
                <a:lnTo>
                  <a:pt x="3288164" y="1088765"/>
                </a:lnTo>
                <a:lnTo>
                  <a:pt x="3292312" y="1124072"/>
                </a:lnTo>
                <a:lnTo>
                  <a:pt x="3297498" y="1159378"/>
                </a:lnTo>
                <a:lnTo>
                  <a:pt x="3301642" y="1194686"/>
                </a:lnTo>
                <a:lnTo>
                  <a:pt x="3304755" y="1229990"/>
                </a:lnTo>
                <a:lnTo>
                  <a:pt x="3303718" y="1263220"/>
                </a:lnTo>
                <a:lnTo>
                  <a:pt x="3299570" y="1295411"/>
                </a:lnTo>
                <a:lnTo>
                  <a:pt x="3290236" y="1326561"/>
                </a:lnTo>
                <a:lnTo>
                  <a:pt x="3276757" y="1352522"/>
                </a:lnTo>
                <a:lnTo>
                  <a:pt x="3259131" y="1377443"/>
                </a:lnTo>
                <a:lnTo>
                  <a:pt x="3238390" y="1399250"/>
                </a:lnTo>
                <a:lnTo>
                  <a:pt x="3214539" y="1421055"/>
                </a:lnTo>
                <a:lnTo>
                  <a:pt x="3189654" y="1440785"/>
                </a:lnTo>
                <a:lnTo>
                  <a:pt x="3163731" y="1460515"/>
                </a:lnTo>
                <a:lnTo>
                  <a:pt x="3137807" y="1480245"/>
                </a:lnTo>
                <a:lnTo>
                  <a:pt x="3111883" y="1499975"/>
                </a:lnTo>
                <a:lnTo>
                  <a:pt x="3088033" y="1520742"/>
                </a:lnTo>
                <a:lnTo>
                  <a:pt x="3067293" y="1544627"/>
                </a:lnTo>
                <a:lnTo>
                  <a:pt x="3048628" y="1567472"/>
                </a:lnTo>
                <a:lnTo>
                  <a:pt x="3034111" y="1593431"/>
                </a:lnTo>
                <a:lnTo>
                  <a:pt x="3021667" y="1621468"/>
                </a:lnTo>
                <a:lnTo>
                  <a:pt x="3011299" y="1651582"/>
                </a:lnTo>
                <a:lnTo>
                  <a:pt x="3001966" y="1682734"/>
                </a:lnTo>
                <a:lnTo>
                  <a:pt x="2993671" y="1713887"/>
                </a:lnTo>
                <a:lnTo>
                  <a:pt x="2985375" y="1746078"/>
                </a:lnTo>
                <a:lnTo>
                  <a:pt x="2976043" y="1776191"/>
                </a:lnTo>
                <a:lnTo>
                  <a:pt x="2965673" y="1806304"/>
                </a:lnTo>
                <a:lnTo>
                  <a:pt x="2953230" y="1834342"/>
                </a:lnTo>
                <a:lnTo>
                  <a:pt x="2937675" y="1859265"/>
                </a:lnTo>
                <a:lnTo>
                  <a:pt x="2919011" y="1882108"/>
                </a:lnTo>
                <a:lnTo>
                  <a:pt x="2896195" y="1900800"/>
                </a:lnTo>
                <a:lnTo>
                  <a:pt x="2871309" y="1916375"/>
                </a:lnTo>
                <a:lnTo>
                  <a:pt x="2843314" y="1928836"/>
                </a:lnTo>
                <a:lnTo>
                  <a:pt x="2813241" y="1939222"/>
                </a:lnTo>
                <a:lnTo>
                  <a:pt x="2783169" y="1948566"/>
                </a:lnTo>
                <a:lnTo>
                  <a:pt x="2751023" y="1956875"/>
                </a:lnTo>
                <a:lnTo>
                  <a:pt x="2719917" y="1965182"/>
                </a:lnTo>
                <a:lnTo>
                  <a:pt x="2688807" y="1974526"/>
                </a:lnTo>
                <a:lnTo>
                  <a:pt x="2658737" y="1984911"/>
                </a:lnTo>
                <a:lnTo>
                  <a:pt x="2630739" y="1997373"/>
                </a:lnTo>
                <a:lnTo>
                  <a:pt x="2604814" y="2011910"/>
                </a:lnTo>
                <a:lnTo>
                  <a:pt x="2582001" y="2030599"/>
                </a:lnTo>
                <a:lnTo>
                  <a:pt x="2558153" y="2051367"/>
                </a:lnTo>
                <a:lnTo>
                  <a:pt x="2537413" y="2075251"/>
                </a:lnTo>
                <a:lnTo>
                  <a:pt x="2517711" y="2100173"/>
                </a:lnTo>
                <a:lnTo>
                  <a:pt x="2498009" y="2126133"/>
                </a:lnTo>
                <a:lnTo>
                  <a:pt x="2478308" y="2152094"/>
                </a:lnTo>
                <a:lnTo>
                  <a:pt x="2458607" y="2177015"/>
                </a:lnTo>
                <a:lnTo>
                  <a:pt x="2436829" y="2200899"/>
                </a:lnTo>
                <a:lnTo>
                  <a:pt x="2415053" y="2221667"/>
                </a:lnTo>
                <a:lnTo>
                  <a:pt x="2390167" y="2239321"/>
                </a:lnTo>
                <a:lnTo>
                  <a:pt x="2364243" y="2252820"/>
                </a:lnTo>
                <a:lnTo>
                  <a:pt x="2333135" y="2262165"/>
                </a:lnTo>
                <a:lnTo>
                  <a:pt x="2300989" y="2266320"/>
                </a:lnTo>
                <a:lnTo>
                  <a:pt x="2267807" y="2267357"/>
                </a:lnTo>
                <a:lnTo>
                  <a:pt x="2232551" y="2264241"/>
                </a:lnTo>
                <a:lnTo>
                  <a:pt x="2197294" y="2260090"/>
                </a:lnTo>
                <a:lnTo>
                  <a:pt x="2162036" y="2254895"/>
                </a:lnTo>
                <a:lnTo>
                  <a:pt x="2126782" y="2250744"/>
                </a:lnTo>
                <a:lnTo>
                  <a:pt x="2091526" y="2248666"/>
                </a:lnTo>
                <a:lnTo>
                  <a:pt x="2057307" y="2248666"/>
                </a:lnTo>
                <a:lnTo>
                  <a:pt x="2025161" y="2252820"/>
                </a:lnTo>
                <a:lnTo>
                  <a:pt x="1993014" y="2261127"/>
                </a:lnTo>
                <a:lnTo>
                  <a:pt x="1961906" y="2273588"/>
                </a:lnTo>
                <a:lnTo>
                  <a:pt x="1930799" y="2290201"/>
                </a:lnTo>
                <a:lnTo>
                  <a:pt x="1899689" y="2306817"/>
                </a:lnTo>
                <a:lnTo>
                  <a:pt x="1868581" y="2325506"/>
                </a:lnTo>
                <a:lnTo>
                  <a:pt x="1838509" y="2343160"/>
                </a:lnTo>
                <a:lnTo>
                  <a:pt x="1806363" y="2358737"/>
                </a:lnTo>
                <a:lnTo>
                  <a:pt x="1775255" y="2371199"/>
                </a:lnTo>
                <a:lnTo>
                  <a:pt x="1743111" y="2379506"/>
                </a:lnTo>
                <a:lnTo>
                  <a:pt x="1716882" y="2381967"/>
                </a:lnTo>
                <a:lnTo>
                  <a:pt x="1702975" y="2381967"/>
                </a:lnTo>
                <a:lnTo>
                  <a:pt x="1676745" y="2379506"/>
                </a:lnTo>
                <a:lnTo>
                  <a:pt x="1644602" y="2371199"/>
                </a:lnTo>
                <a:lnTo>
                  <a:pt x="1613493" y="2358737"/>
                </a:lnTo>
                <a:lnTo>
                  <a:pt x="1581347" y="2343160"/>
                </a:lnTo>
                <a:lnTo>
                  <a:pt x="1551276" y="2325506"/>
                </a:lnTo>
                <a:lnTo>
                  <a:pt x="1520167" y="2306817"/>
                </a:lnTo>
                <a:lnTo>
                  <a:pt x="1489060" y="2290201"/>
                </a:lnTo>
                <a:lnTo>
                  <a:pt x="1457952" y="2273588"/>
                </a:lnTo>
                <a:lnTo>
                  <a:pt x="1427878" y="2261127"/>
                </a:lnTo>
                <a:lnTo>
                  <a:pt x="1394696" y="2252820"/>
                </a:lnTo>
                <a:lnTo>
                  <a:pt x="1362553" y="2248666"/>
                </a:lnTo>
                <a:lnTo>
                  <a:pt x="1328331" y="2248666"/>
                </a:lnTo>
                <a:lnTo>
                  <a:pt x="1293075" y="2250744"/>
                </a:lnTo>
                <a:lnTo>
                  <a:pt x="1257820" y="2254895"/>
                </a:lnTo>
                <a:lnTo>
                  <a:pt x="1222563" y="2260090"/>
                </a:lnTo>
                <a:lnTo>
                  <a:pt x="1187307" y="2264241"/>
                </a:lnTo>
                <a:lnTo>
                  <a:pt x="1152051" y="2267357"/>
                </a:lnTo>
                <a:lnTo>
                  <a:pt x="1118869" y="2266320"/>
                </a:lnTo>
                <a:lnTo>
                  <a:pt x="1086724" y="2262165"/>
                </a:lnTo>
                <a:lnTo>
                  <a:pt x="1055614" y="2252820"/>
                </a:lnTo>
                <a:lnTo>
                  <a:pt x="1029692" y="2239321"/>
                </a:lnTo>
                <a:lnTo>
                  <a:pt x="1004805" y="2221667"/>
                </a:lnTo>
                <a:lnTo>
                  <a:pt x="983029" y="2200899"/>
                </a:lnTo>
                <a:lnTo>
                  <a:pt x="961251" y="2177015"/>
                </a:lnTo>
                <a:lnTo>
                  <a:pt x="941550" y="2152094"/>
                </a:lnTo>
                <a:lnTo>
                  <a:pt x="921848" y="2126133"/>
                </a:lnTo>
                <a:lnTo>
                  <a:pt x="902148" y="2100173"/>
                </a:lnTo>
                <a:lnTo>
                  <a:pt x="882446" y="2075251"/>
                </a:lnTo>
                <a:lnTo>
                  <a:pt x="861703" y="2051367"/>
                </a:lnTo>
                <a:lnTo>
                  <a:pt x="837855" y="2030599"/>
                </a:lnTo>
                <a:lnTo>
                  <a:pt x="815042" y="2011910"/>
                </a:lnTo>
                <a:lnTo>
                  <a:pt x="789121" y="1997373"/>
                </a:lnTo>
                <a:lnTo>
                  <a:pt x="761121" y="1984911"/>
                </a:lnTo>
                <a:lnTo>
                  <a:pt x="731051" y="1974526"/>
                </a:lnTo>
                <a:lnTo>
                  <a:pt x="699942" y="1965182"/>
                </a:lnTo>
                <a:lnTo>
                  <a:pt x="668832" y="1956875"/>
                </a:lnTo>
                <a:lnTo>
                  <a:pt x="636688" y="1948566"/>
                </a:lnTo>
                <a:lnTo>
                  <a:pt x="606616" y="1939222"/>
                </a:lnTo>
                <a:lnTo>
                  <a:pt x="576545" y="1928836"/>
                </a:lnTo>
                <a:lnTo>
                  <a:pt x="548549" y="1916375"/>
                </a:lnTo>
                <a:lnTo>
                  <a:pt x="523661" y="1900800"/>
                </a:lnTo>
                <a:lnTo>
                  <a:pt x="500847" y="1882108"/>
                </a:lnTo>
                <a:lnTo>
                  <a:pt x="482184" y="1859265"/>
                </a:lnTo>
                <a:lnTo>
                  <a:pt x="466628" y="1834342"/>
                </a:lnTo>
                <a:lnTo>
                  <a:pt x="454185" y="1806304"/>
                </a:lnTo>
                <a:lnTo>
                  <a:pt x="443817" y="1776191"/>
                </a:lnTo>
                <a:lnTo>
                  <a:pt x="434483" y="1746078"/>
                </a:lnTo>
                <a:lnTo>
                  <a:pt x="426188" y="1713887"/>
                </a:lnTo>
                <a:lnTo>
                  <a:pt x="417893" y="1682734"/>
                </a:lnTo>
                <a:lnTo>
                  <a:pt x="408561" y="1651582"/>
                </a:lnTo>
                <a:lnTo>
                  <a:pt x="398191" y="1621468"/>
                </a:lnTo>
                <a:lnTo>
                  <a:pt x="385747" y="1593431"/>
                </a:lnTo>
                <a:lnTo>
                  <a:pt x="371229" y="1567472"/>
                </a:lnTo>
                <a:lnTo>
                  <a:pt x="352563" y="1544627"/>
                </a:lnTo>
                <a:lnTo>
                  <a:pt x="331825" y="1520742"/>
                </a:lnTo>
                <a:lnTo>
                  <a:pt x="307976" y="1499975"/>
                </a:lnTo>
                <a:lnTo>
                  <a:pt x="283086" y="1480245"/>
                </a:lnTo>
                <a:lnTo>
                  <a:pt x="256126" y="1460515"/>
                </a:lnTo>
                <a:lnTo>
                  <a:pt x="230205" y="1440785"/>
                </a:lnTo>
                <a:lnTo>
                  <a:pt x="205317" y="1421055"/>
                </a:lnTo>
                <a:lnTo>
                  <a:pt x="181469" y="1399250"/>
                </a:lnTo>
                <a:lnTo>
                  <a:pt x="160728" y="1377443"/>
                </a:lnTo>
                <a:lnTo>
                  <a:pt x="143101" y="1352522"/>
                </a:lnTo>
                <a:lnTo>
                  <a:pt x="129621" y="1326561"/>
                </a:lnTo>
                <a:lnTo>
                  <a:pt x="120288" y="1295411"/>
                </a:lnTo>
                <a:lnTo>
                  <a:pt x="116141" y="1263220"/>
                </a:lnTo>
                <a:lnTo>
                  <a:pt x="115102" y="1229990"/>
                </a:lnTo>
                <a:lnTo>
                  <a:pt x="118215" y="1194686"/>
                </a:lnTo>
                <a:lnTo>
                  <a:pt x="122362" y="1159378"/>
                </a:lnTo>
                <a:lnTo>
                  <a:pt x="127547" y="1124072"/>
                </a:lnTo>
                <a:lnTo>
                  <a:pt x="131695" y="1088765"/>
                </a:lnTo>
                <a:lnTo>
                  <a:pt x="133767" y="1053460"/>
                </a:lnTo>
                <a:lnTo>
                  <a:pt x="133767" y="1019193"/>
                </a:lnTo>
                <a:lnTo>
                  <a:pt x="129621" y="987004"/>
                </a:lnTo>
                <a:lnTo>
                  <a:pt x="121324" y="954811"/>
                </a:lnTo>
                <a:lnTo>
                  <a:pt x="108883" y="924698"/>
                </a:lnTo>
                <a:lnTo>
                  <a:pt x="92290" y="893546"/>
                </a:lnTo>
                <a:lnTo>
                  <a:pt x="75700" y="862396"/>
                </a:lnTo>
                <a:lnTo>
                  <a:pt x="57035" y="831242"/>
                </a:lnTo>
                <a:lnTo>
                  <a:pt x="39405" y="801127"/>
                </a:lnTo>
                <a:lnTo>
                  <a:pt x="23851" y="768938"/>
                </a:lnTo>
                <a:lnTo>
                  <a:pt x="11407" y="737784"/>
                </a:lnTo>
                <a:lnTo>
                  <a:pt x="3112" y="705593"/>
                </a:lnTo>
                <a:lnTo>
                  <a:pt x="0" y="672365"/>
                </a:lnTo>
                <a:lnTo>
                  <a:pt x="3112" y="639136"/>
                </a:lnTo>
                <a:lnTo>
                  <a:pt x="11407" y="606946"/>
                </a:lnTo>
                <a:lnTo>
                  <a:pt x="23851" y="575795"/>
                </a:lnTo>
                <a:lnTo>
                  <a:pt x="39405" y="543604"/>
                </a:lnTo>
                <a:lnTo>
                  <a:pt x="57035" y="513490"/>
                </a:lnTo>
                <a:lnTo>
                  <a:pt x="75700" y="482338"/>
                </a:lnTo>
                <a:lnTo>
                  <a:pt x="92290" y="451184"/>
                </a:lnTo>
                <a:lnTo>
                  <a:pt x="108883" y="420032"/>
                </a:lnTo>
                <a:lnTo>
                  <a:pt x="121324" y="389919"/>
                </a:lnTo>
                <a:lnTo>
                  <a:pt x="129621" y="357729"/>
                </a:lnTo>
                <a:lnTo>
                  <a:pt x="133767" y="325538"/>
                </a:lnTo>
                <a:lnTo>
                  <a:pt x="133767" y="291271"/>
                </a:lnTo>
                <a:lnTo>
                  <a:pt x="131695" y="255964"/>
                </a:lnTo>
                <a:lnTo>
                  <a:pt x="127547" y="220661"/>
                </a:lnTo>
                <a:lnTo>
                  <a:pt x="122362" y="185353"/>
                </a:lnTo>
                <a:lnTo>
                  <a:pt x="118215" y="150047"/>
                </a:lnTo>
                <a:lnTo>
                  <a:pt x="115102" y="114742"/>
                </a:lnTo>
                <a:lnTo>
                  <a:pt x="116141" y="81512"/>
                </a:lnTo>
                <a:lnTo>
                  <a:pt x="120288" y="49321"/>
                </a:lnTo>
                <a:lnTo>
                  <a:pt x="129621" y="1816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6146" name="Picture 2" descr="Escuela 341 - Montevideo, Uruguay.: RECORDAMOS... coordenadas ...">
            <a:extLst>
              <a:ext uri="{FF2B5EF4-FFF2-40B4-BE49-F238E27FC236}">
                <a16:creationId xmlns:a16="http://schemas.microsoft.com/office/drawing/2014/main" id="{3DAB752F-6181-4F59-B016-2158890ED53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36624" y="2263566"/>
            <a:ext cx="5214586" cy="4188370"/>
          </a:xfrm>
          <a:prstGeom prst="rect">
            <a:avLst/>
          </a:prstGeom>
          <a:noFill/>
          <a:extLst>
            <a:ext uri="{909E8E84-426E-40DD-AFC4-6F175D3DCCD1}">
              <a14:hiddenFill xmlns:a14="http://schemas.microsoft.com/office/drawing/2010/main">
                <a:solidFill>
                  <a:srgbClr val="FFFFFF"/>
                </a:solidFill>
              </a14:hiddenFill>
            </a:ext>
          </a:extLst>
        </p:spPr>
      </p:pic>
      <p:sp>
        <p:nvSpPr>
          <p:cNvPr id="89" name="Freeform: Shape 88">
            <a:extLst>
              <a:ext uri="{FF2B5EF4-FFF2-40B4-BE49-F238E27FC236}">
                <a16:creationId xmlns:a16="http://schemas.microsoft.com/office/drawing/2014/main" id="{FEAF7716-6CAC-4879-B1D5-7239A9331A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14044" y="2427725"/>
            <a:ext cx="4377957" cy="4450315"/>
          </a:xfrm>
          <a:custGeom>
            <a:avLst/>
            <a:gdLst>
              <a:gd name="connsiteX0" fmla="*/ 2852930 w 4377957"/>
              <a:gd name="connsiteY0" fmla="*/ 0 h 4450315"/>
              <a:gd name="connsiteX1" fmla="*/ 2908292 w 4377957"/>
              <a:gd name="connsiteY1" fmla="*/ 5196 h 4450315"/>
              <a:gd name="connsiteX2" fmla="*/ 2961923 w 4377957"/>
              <a:gd name="connsiteY2" fmla="*/ 19057 h 4450315"/>
              <a:gd name="connsiteX3" fmla="*/ 3013826 w 4377957"/>
              <a:gd name="connsiteY3" fmla="*/ 39849 h 4450315"/>
              <a:gd name="connsiteX4" fmla="*/ 3067459 w 4377957"/>
              <a:gd name="connsiteY4" fmla="*/ 65835 h 4450315"/>
              <a:gd name="connsiteX5" fmla="*/ 3117633 w 4377957"/>
              <a:gd name="connsiteY5" fmla="*/ 95289 h 4450315"/>
              <a:gd name="connsiteX6" fmla="*/ 3169535 w 4377957"/>
              <a:gd name="connsiteY6" fmla="*/ 126477 h 4450315"/>
              <a:gd name="connsiteX7" fmla="*/ 3221440 w 4377957"/>
              <a:gd name="connsiteY7" fmla="*/ 154193 h 4450315"/>
              <a:gd name="connsiteX8" fmla="*/ 3273340 w 4377957"/>
              <a:gd name="connsiteY8" fmla="*/ 181912 h 4450315"/>
              <a:gd name="connsiteX9" fmla="*/ 3325243 w 4377957"/>
              <a:gd name="connsiteY9" fmla="*/ 202703 h 4450315"/>
              <a:gd name="connsiteX10" fmla="*/ 3378878 w 4377957"/>
              <a:gd name="connsiteY10" fmla="*/ 216564 h 4450315"/>
              <a:gd name="connsiteX11" fmla="*/ 3432511 w 4377957"/>
              <a:gd name="connsiteY11" fmla="*/ 223495 h 4450315"/>
              <a:gd name="connsiteX12" fmla="*/ 3489604 w 4377957"/>
              <a:gd name="connsiteY12" fmla="*/ 223495 h 4450315"/>
              <a:gd name="connsiteX13" fmla="*/ 3548428 w 4377957"/>
              <a:gd name="connsiteY13" fmla="*/ 220033 h 4450315"/>
              <a:gd name="connsiteX14" fmla="*/ 3607247 w 4377957"/>
              <a:gd name="connsiteY14" fmla="*/ 213100 h 4450315"/>
              <a:gd name="connsiteX15" fmla="*/ 3666073 w 4377957"/>
              <a:gd name="connsiteY15" fmla="*/ 204438 h 4450315"/>
              <a:gd name="connsiteX16" fmla="*/ 3724899 w 4377957"/>
              <a:gd name="connsiteY16" fmla="*/ 197507 h 4450315"/>
              <a:gd name="connsiteX17" fmla="*/ 3783720 w 4377957"/>
              <a:gd name="connsiteY17" fmla="*/ 192307 h 4450315"/>
              <a:gd name="connsiteX18" fmla="*/ 3839084 w 4377957"/>
              <a:gd name="connsiteY18" fmla="*/ 194041 h 4450315"/>
              <a:gd name="connsiteX19" fmla="*/ 3892717 w 4377957"/>
              <a:gd name="connsiteY19" fmla="*/ 200973 h 4450315"/>
              <a:gd name="connsiteX20" fmla="*/ 3944620 w 4377957"/>
              <a:gd name="connsiteY20" fmla="*/ 216564 h 4450315"/>
              <a:gd name="connsiteX21" fmla="*/ 3987873 w 4377957"/>
              <a:gd name="connsiteY21" fmla="*/ 239088 h 4450315"/>
              <a:gd name="connsiteX22" fmla="*/ 4029393 w 4377957"/>
              <a:gd name="connsiteY22" fmla="*/ 268542 h 4450315"/>
              <a:gd name="connsiteX23" fmla="*/ 4065726 w 4377957"/>
              <a:gd name="connsiteY23" fmla="*/ 303191 h 4450315"/>
              <a:gd name="connsiteX24" fmla="*/ 4102060 w 4377957"/>
              <a:gd name="connsiteY24" fmla="*/ 343038 h 4450315"/>
              <a:gd name="connsiteX25" fmla="*/ 4134931 w 4377957"/>
              <a:gd name="connsiteY25" fmla="*/ 384619 h 4450315"/>
              <a:gd name="connsiteX26" fmla="*/ 4167801 w 4377957"/>
              <a:gd name="connsiteY26" fmla="*/ 427932 h 4450315"/>
              <a:gd name="connsiteX27" fmla="*/ 4200673 w 4377957"/>
              <a:gd name="connsiteY27" fmla="*/ 471246 h 4450315"/>
              <a:gd name="connsiteX28" fmla="*/ 4233545 w 4377957"/>
              <a:gd name="connsiteY28" fmla="*/ 512829 h 4450315"/>
              <a:gd name="connsiteX29" fmla="*/ 4268148 w 4377957"/>
              <a:gd name="connsiteY29" fmla="*/ 552676 h 4450315"/>
              <a:gd name="connsiteX30" fmla="*/ 4307937 w 4377957"/>
              <a:gd name="connsiteY30" fmla="*/ 587327 h 4450315"/>
              <a:gd name="connsiteX31" fmla="*/ 4346000 w 4377957"/>
              <a:gd name="connsiteY31" fmla="*/ 618515 h 4450315"/>
              <a:gd name="connsiteX32" fmla="*/ 4377957 w 4377957"/>
              <a:gd name="connsiteY32" fmla="*/ 636433 h 4450315"/>
              <a:gd name="connsiteX33" fmla="*/ 4377957 w 4377957"/>
              <a:gd name="connsiteY33" fmla="*/ 4450315 h 4450315"/>
              <a:gd name="connsiteX34" fmla="*/ 668945 w 4377957"/>
              <a:gd name="connsiteY34" fmla="*/ 4450315 h 4450315"/>
              <a:gd name="connsiteX35" fmla="*/ 664361 w 4377957"/>
              <a:gd name="connsiteY35" fmla="*/ 4437001 h 4450315"/>
              <a:gd name="connsiteX36" fmla="*/ 643600 w 4377957"/>
              <a:gd name="connsiteY36" fmla="*/ 4390224 h 4450315"/>
              <a:gd name="connsiteX37" fmla="*/ 619377 w 4377957"/>
              <a:gd name="connsiteY37" fmla="*/ 4346912 h 4450315"/>
              <a:gd name="connsiteX38" fmla="*/ 588233 w 4377957"/>
              <a:gd name="connsiteY38" fmla="*/ 4308796 h 4450315"/>
              <a:gd name="connsiteX39" fmla="*/ 553633 w 4377957"/>
              <a:gd name="connsiteY39" fmla="*/ 4268947 h 4450315"/>
              <a:gd name="connsiteX40" fmla="*/ 513841 w 4377957"/>
              <a:gd name="connsiteY40" fmla="*/ 4234297 h 4450315"/>
              <a:gd name="connsiteX41" fmla="*/ 472315 w 4377957"/>
              <a:gd name="connsiteY41" fmla="*/ 4201379 h 4450315"/>
              <a:gd name="connsiteX42" fmla="*/ 427334 w 4377957"/>
              <a:gd name="connsiteY42" fmla="*/ 4168460 h 4450315"/>
              <a:gd name="connsiteX43" fmla="*/ 384085 w 4377957"/>
              <a:gd name="connsiteY43" fmla="*/ 4135541 h 4450315"/>
              <a:gd name="connsiteX44" fmla="*/ 342561 w 4377957"/>
              <a:gd name="connsiteY44" fmla="*/ 4102623 h 4450315"/>
              <a:gd name="connsiteX45" fmla="*/ 302772 w 4377957"/>
              <a:gd name="connsiteY45" fmla="*/ 4066242 h 4450315"/>
              <a:gd name="connsiteX46" fmla="*/ 268167 w 4377957"/>
              <a:gd name="connsiteY46" fmla="*/ 4029859 h 4450315"/>
              <a:gd name="connsiteX47" fmla="*/ 238756 w 4377957"/>
              <a:gd name="connsiteY47" fmla="*/ 3988279 h 4450315"/>
              <a:gd name="connsiteX48" fmla="*/ 216266 w 4377957"/>
              <a:gd name="connsiteY48" fmla="*/ 3944965 h 4450315"/>
              <a:gd name="connsiteX49" fmla="*/ 200693 w 4377957"/>
              <a:gd name="connsiteY49" fmla="*/ 3892992 h 4450315"/>
              <a:gd name="connsiteX50" fmla="*/ 193775 w 4377957"/>
              <a:gd name="connsiteY50" fmla="*/ 3839283 h 4450315"/>
              <a:gd name="connsiteX51" fmla="*/ 192042 w 4377957"/>
              <a:gd name="connsiteY51" fmla="*/ 3783841 h 4450315"/>
              <a:gd name="connsiteX52" fmla="*/ 197236 w 4377957"/>
              <a:gd name="connsiteY52" fmla="*/ 3724937 h 4450315"/>
              <a:gd name="connsiteX53" fmla="*/ 204155 w 4377957"/>
              <a:gd name="connsiteY53" fmla="*/ 3666029 h 4450315"/>
              <a:gd name="connsiteX54" fmla="*/ 212805 w 4377957"/>
              <a:gd name="connsiteY54" fmla="*/ 3607122 h 4450315"/>
              <a:gd name="connsiteX55" fmla="*/ 219726 w 4377957"/>
              <a:gd name="connsiteY55" fmla="*/ 3548214 h 4450315"/>
              <a:gd name="connsiteX56" fmla="*/ 223183 w 4377957"/>
              <a:gd name="connsiteY56" fmla="*/ 3489310 h 4450315"/>
              <a:gd name="connsiteX57" fmla="*/ 223183 w 4377957"/>
              <a:gd name="connsiteY57" fmla="*/ 3432137 h 4450315"/>
              <a:gd name="connsiteX58" fmla="*/ 216266 w 4377957"/>
              <a:gd name="connsiteY58" fmla="*/ 3378430 h 4450315"/>
              <a:gd name="connsiteX59" fmla="*/ 202422 w 4377957"/>
              <a:gd name="connsiteY59" fmla="*/ 3324719 h 4450315"/>
              <a:gd name="connsiteX60" fmla="*/ 181665 w 4377957"/>
              <a:gd name="connsiteY60" fmla="*/ 3274477 h 4450315"/>
              <a:gd name="connsiteX61" fmla="*/ 153981 w 4377957"/>
              <a:gd name="connsiteY61" fmla="*/ 3222502 h 4450315"/>
              <a:gd name="connsiteX62" fmla="*/ 126301 w 4377957"/>
              <a:gd name="connsiteY62" fmla="*/ 3170528 h 4450315"/>
              <a:gd name="connsiteX63" fmla="*/ 95160 w 4377957"/>
              <a:gd name="connsiteY63" fmla="*/ 3118551 h 4450315"/>
              <a:gd name="connsiteX64" fmla="*/ 65745 w 4377957"/>
              <a:gd name="connsiteY64" fmla="*/ 3068304 h 4450315"/>
              <a:gd name="connsiteX65" fmla="*/ 39794 w 4377957"/>
              <a:gd name="connsiteY65" fmla="*/ 3014600 h 4450315"/>
              <a:gd name="connsiteX66" fmla="*/ 19033 w 4377957"/>
              <a:gd name="connsiteY66" fmla="*/ 2962620 h 4450315"/>
              <a:gd name="connsiteX67" fmla="*/ 5193 w 4377957"/>
              <a:gd name="connsiteY67" fmla="*/ 2908911 h 4450315"/>
              <a:gd name="connsiteX68" fmla="*/ 0 w 4377957"/>
              <a:gd name="connsiteY68" fmla="*/ 2853472 h 4450315"/>
              <a:gd name="connsiteX69" fmla="*/ 5193 w 4377957"/>
              <a:gd name="connsiteY69" fmla="*/ 2798032 h 4450315"/>
              <a:gd name="connsiteX70" fmla="*/ 19033 w 4377957"/>
              <a:gd name="connsiteY70" fmla="*/ 2744323 h 4450315"/>
              <a:gd name="connsiteX71" fmla="*/ 39794 w 4377957"/>
              <a:gd name="connsiteY71" fmla="*/ 2692350 h 4450315"/>
              <a:gd name="connsiteX72" fmla="*/ 65745 w 4377957"/>
              <a:gd name="connsiteY72" fmla="*/ 2638641 h 4450315"/>
              <a:gd name="connsiteX73" fmla="*/ 95160 w 4377957"/>
              <a:gd name="connsiteY73" fmla="*/ 2588397 h 4450315"/>
              <a:gd name="connsiteX74" fmla="*/ 126301 w 4377957"/>
              <a:gd name="connsiteY74" fmla="*/ 2536421 h 4450315"/>
              <a:gd name="connsiteX75" fmla="*/ 153981 w 4377957"/>
              <a:gd name="connsiteY75" fmla="*/ 2484443 h 4450315"/>
              <a:gd name="connsiteX76" fmla="*/ 181665 w 4377957"/>
              <a:gd name="connsiteY76" fmla="*/ 2432468 h 4450315"/>
              <a:gd name="connsiteX77" fmla="*/ 202422 w 4377957"/>
              <a:gd name="connsiteY77" fmla="*/ 2382226 h 4450315"/>
              <a:gd name="connsiteX78" fmla="*/ 216266 w 4377957"/>
              <a:gd name="connsiteY78" fmla="*/ 2328517 h 4450315"/>
              <a:gd name="connsiteX79" fmla="*/ 223183 w 4377957"/>
              <a:gd name="connsiteY79" fmla="*/ 2274808 h 4450315"/>
              <a:gd name="connsiteX80" fmla="*/ 223183 w 4377957"/>
              <a:gd name="connsiteY80" fmla="*/ 2217635 h 4450315"/>
              <a:gd name="connsiteX81" fmla="*/ 219726 w 4377957"/>
              <a:gd name="connsiteY81" fmla="*/ 2158729 h 4450315"/>
              <a:gd name="connsiteX82" fmla="*/ 212805 w 4377957"/>
              <a:gd name="connsiteY82" fmla="*/ 2099827 h 4450315"/>
              <a:gd name="connsiteX83" fmla="*/ 204155 w 4377957"/>
              <a:gd name="connsiteY83" fmla="*/ 2040916 h 4450315"/>
              <a:gd name="connsiteX84" fmla="*/ 197236 w 4377957"/>
              <a:gd name="connsiteY84" fmla="*/ 1982010 h 4450315"/>
              <a:gd name="connsiteX85" fmla="*/ 192042 w 4377957"/>
              <a:gd name="connsiteY85" fmla="*/ 1923106 h 4450315"/>
              <a:gd name="connsiteX86" fmla="*/ 193775 w 4377957"/>
              <a:gd name="connsiteY86" fmla="*/ 1867664 h 4450315"/>
              <a:gd name="connsiteX87" fmla="*/ 200693 w 4377957"/>
              <a:gd name="connsiteY87" fmla="*/ 1813955 h 4450315"/>
              <a:gd name="connsiteX88" fmla="*/ 216266 w 4377957"/>
              <a:gd name="connsiteY88" fmla="*/ 1761980 h 4450315"/>
              <a:gd name="connsiteX89" fmla="*/ 238756 w 4377957"/>
              <a:gd name="connsiteY89" fmla="*/ 1718666 h 4450315"/>
              <a:gd name="connsiteX90" fmla="*/ 268167 w 4377957"/>
              <a:gd name="connsiteY90" fmla="*/ 1677088 h 4450315"/>
              <a:gd name="connsiteX91" fmla="*/ 302772 w 4377957"/>
              <a:gd name="connsiteY91" fmla="*/ 1640703 h 4450315"/>
              <a:gd name="connsiteX92" fmla="*/ 342561 w 4377957"/>
              <a:gd name="connsiteY92" fmla="*/ 1604320 h 4450315"/>
              <a:gd name="connsiteX93" fmla="*/ 384085 w 4377957"/>
              <a:gd name="connsiteY93" fmla="*/ 1571402 h 4450315"/>
              <a:gd name="connsiteX94" fmla="*/ 427334 w 4377957"/>
              <a:gd name="connsiteY94" fmla="*/ 1538485 h 4450315"/>
              <a:gd name="connsiteX95" fmla="*/ 472315 w 4377957"/>
              <a:gd name="connsiteY95" fmla="*/ 1505567 h 4450315"/>
              <a:gd name="connsiteX96" fmla="*/ 513841 w 4377957"/>
              <a:gd name="connsiteY96" fmla="*/ 1472646 h 4450315"/>
              <a:gd name="connsiteX97" fmla="*/ 553633 w 4377957"/>
              <a:gd name="connsiteY97" fmla="*/ 1437999 h 4450315"/>
              <a:gd name="connsiteX98" fmla="*/ 588233 w 4377957"/>
              <a:gd name="connsiteY98" fmla="*/ 1398152 h 4450315"/>
              <a:gd name="connsiteX99" fmla="*/ 619377 w 4377957"/>
              <a:gd name="connsiteY99" fmla="*/ 1360033 h 4450315"/>
              <a:gd name="connsiteX100" fmla="*/ 643600 w 4377957"/>
              <a:gd name="connsiteY100" fmla="*/ 1316720 h 4450315"/>
              <a:gd name="connsiteX101" fmla="*/ 664361 w 4377957"/>
              <a:gd name="connsiteY101" fmla="*/ 1269944 h 4450315"/>
              <a:gd name="connsiteX102" fmla="*/ 681662 w 4377957"/>
              <a:gd name="connsiteY102" fmla="*/ 1219697 h 4450315"/>
              <a:gd name="connsiteX103" fmla="*/ 697233 w 4377957"/>
              <a:gd name="connsiteY103" fmla="*/ 1167722 h 4450315"/>
              <a:gd name="connsiteX104" fmla="*/ 711073 w 4377957"/>
              <a:gd name="connsiteY104" fmla="*/ 1115749 h 4450315"/>
              <a:gd name="connsiteX105" fmla="*/ 724913 w 4377957"/>
              <a:gd name="connsiteY105" fmla="*/ 1062038 h 4450315"/>
              <a:gd name="connsiteX106" fmla="*/ 740486 w 4377957"/>
              <a:gd name="connsiteY106" fmla="*/ 1011797 h 4450315"/>
              <a:gd name="connsiteX107" fmla="*/ 757785 w 4377957"/>
              <a:gd name="connsiteY107" fmla="*/ 961551 h 4450315"/>
              <a:gd name="connsiteX108" fmla="*/ 778544 w 4377957"/>
              <a:gd name="connsiteY108" fmla="*/ 914773 h 4450315"/>
              <a:gd name="connsiteX109" fmla="*/ 804499 w 4377957"/>
              <a:gd name="connsiteY109" fmla="*/ 873193 h 4450315"/>
              <a:gd name="connsiteX110" fmla="*/ 835637 w 4377957"/>
              <a:gd name="connsiteY110" fmla="*/ 835077 h 4450315"/>
              <a:gd name="connsiteX111" fmla="*/ 873701 w 4377957"/>
              <a:gd name="connsiteY111" fmla="*/ 803891 h 4450315"/>
              <a:gd name="connsiteX112" fmla="*/ 915225 w 4377957"/>
              <a:gd name="connsiteY112" fmla="*/ 777906 h 4450315"/>
              <a:gd name="connsiteX113" fmla="*/ 961936 w 4377957"/>
              <a:gd name="connsiteY113" fmla="*/ 757113 h 4450315"/>
              <a:gd name="connsiteX114" fmla="*/ 1012107 w 4377957"/>
              <a:gd name="connsiteY114" fmla="*/ 739788 h 4450315"/>
              <a:gd name="connsiteX115" fmla="*/ 1062281 w 4377957"/>
              <a:gd name="connsiteY115" fmla="*/ 724195 h 4450315"/>
              <a:gd name="connsiteX116" fmla="*/ 1115912 w 4377957"/>
              <a:gd name="connsiteY116" fmla="*/ 710336 h 4450315"/>
              <a:gd name="connsiteX117" fmla="*/ 1167817 w 4377957"/>
              <a:gd name="connsiteY117" fmla="*/ 696474 h 4450315"/>
              <a:gd name="connsiteX118" fmla="*/ 1219721 w 4377957"/>
              <a:gd name="connsiteY118" fmla="*/ 680881 h 4450315"/>
              <a:gd name="connsiteX119" fmla="*/ 1269891 w 4377957"/>
              <a:gd name="connsiteY119" fmla="*/ 663560 h 4450315"/>
              <a:gd name="connsiteX120" fmla="*/ 1316608 w 4377957"/>
              <a:gd name="connsiteY120" fmla="*/ 642767 h 4450315"/>
              <a:gd name="connsiteX121" fmla="*/ 1359856 w 4377957"/>
              <a:gd name="connsiteY121" fmla="*/ 618515 h 4450315"/>
              <a:gd name="connsiteX122" fmla="*/ 1397919 w 4377957"/>
              <a:gd name="connsiteY122" fmla="*/ 587327 h 4450315"/>
              <a:gd name="connsiteX123" fmla="*/ 1437708 w 4377957"/>
              <a:gd name="connsiteY123" fmla="*/ 552676 h 4450315"/>
              <a:gd name="connsiteX124" fmla="*/ 1472315 w 4377957"/>
              <a:gd name="connsiteY124" fmla="*/ 512829 h 4450315"/>
              <a:gd name="connsiteX125" fmla="*/ 1505187 w 4377957"/>
              <a:gd name="connsiteY125" fmla="*/ 471246 h 4450315"/>
              <a:gd name="connsiteX126" fmla="*/ 1538055 w 4377957"/>
              <a:gd name="connsiteY126" fmla="*/ 427932 h 4450315"/>
              <a:gd name="connsiteX127" fmla="*/ 1570928 w 4377957"/>
              <a:gd name="connsiteY127" fmla="*/ 384619 h 4450315"/>
              <a:gd name="connsiteX128" fmla="*/ 1603798 w 4377957"/>
              <a:gd name="connsiteY128" fmla="*/ 343038 h 4450315"/>
              <a:gd name="connsiteX129" fmla="*/ 1640134 w 4377957"/>
              <a:gd name="connsiteY129" fmla="*/ 303191 h 4450315"/>
              <a:gd name="connsiteX130" fmla="*/ 1676466 w 4377957"/>
              <a:gd name="connsiteY130" fmla="*/ 268542 h 4450315"/>
              <a:gd name="connsiteX131" fmla="*/ 1717988 w 4377957"/>
              <a:gd name="connsiteY131" fmla="*/ 239088 h 4450315"/>
              <a:gd name="connsiteX132" fmla="*/ 1761238 w 4377957"/>
              <a:gd name="connsiteY132" fmla="*/ 216564 h 4450315"/>
              <a:gd name="connsiteX133" fmla="*/ 1813143 w 4377957"/>
              <a:gd name="connsiteY133" fmla="*/ 200973 h 4450315"/>
              <a:gd name="connsiteX134" fmla="*/ 1866776 w 4377957"/>
              <a:gd name="connsiteY134" fmla="*/ 194041 h 4450315"/>
              <a:gd name="connsiteX135" fmla="*/ 1922138 w 4377957"/>
              <a:gd name="connsiteY135" fmla="*/ 192307 h 4450315"/>
              <a:gd name="connsiteX136" fmla="*/ 1980962 w 4377957"/>
              <a:gd name="connsiteY136" fmla="*/ 197507 h 4450315"/>
              <a:gd name="connsiteX137" fmla="*/ 2039783 w 4377957"/>
              <a:gd name="connsiteY137" fmla="*/ 204438 h 4450315"/>
              <a:gd name="connsiteX138" fmla="*/ 2098609 w 4377957"/>
              <a:gd name="connsiteY138" fmla="*/ 213100 h 4450315"/>
              <a:gd name="connsiteX139" fmla="*/ 2157430 w 4377957"/>
              <a:gd name="connsiteY139" fmla="*/ 220033 h 4450315"/>
              <a:gd name="connsiteX140" fmla="*/ 2216252 w 4377957"/>
              <a:gd name="connsiteY140" fmla="*/ 223495 h 4450315"/>
              <a:gd name="connsiteX141" fmla="*/ 2273351 w 4377957"/>
              <a:gd name="connsiteY141" fmla="*/ 223495 h 4450315"/>
              <a:gd name="connsiteX142" fmla="*/ 2326980 w 4377957"/>
              <a:gd name="connsiteY142" fmla="*/ 216564 h 4450315"/>
              <a:gd name="connsiteX143" fmla="*/ 2382342 w 4377957"/>
              <a:gd name="connsiteY143" fmla="*/ 202703 h 4450315"/>
              <a:gd name="connsiteX144" fmla="*/ 2432518 w 4377957"/>
              <a:gd name="connsiteY144" fmla="*/ 181912 h 4450315"/>
              <a:gd name="connsiteX145" fmla="*/ 2484420 w 4377957"/>
              <a:gd name="connsiteY145" fmla="*/ 154193 h 4450315"/>
              <a:gd name="connsiteX146" fmla="*/ 2536321 w 4377957"/>
              <a:gd name="connsiteY146" fmla="*/ 126477 h 4450315"/>
              <a:gd name="connsiteX147" fmla="*/ 2588225 w 4377957"/>
              <a:gd name="connsiteY147" fmla="*/ 95289 h 4450315"/>
              <a:gd name="connsiteX148" fmla="*/ 2638397 w 4377957"/>
              <a:gd name="connsiteY148" fmla="*/ 65835 h 4450315"/>
              <a:gd name="connsiteX149" fmla="*/ 2692030 w 4377957"/>
              <a:gd name="connsiteY149" fmla="*/ 39849 h 4450315"/>
              <a:gd name="connsiteX150" fmla="*/ 2743935 w 4377957"/>
              <a:gd name="connsiteY150" fmla="*/ 19057 h 4450315"/>
              <a:gd name="connsiteX151" fmla="*/ 2797564 w 4377957"/>
              <a:gd name="connsiteY151" fmla="*/ 5196 h 4450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Lst>
            <a:rect l="l" t="t" r="r" b="b"/>
            <a:pathLst>
              <a:path w="4377957" h="4450315">
                <a:moveTo>
                  <a:pt x="2852930" y="0"/>
                </a:moveTo>
                <a:lnTo>
                  <a:pt x="2908292" y="5196"/>
                </a:lnTo>
                <a:lnTo>
                  <a:pt x="2961923" y="19057"/>
                </a:lnTo>
                <a:lnTo>
                  <a:pt x="3013826" y="39849"/>
                </a:lnTo>
                <a:lnTo>
                  <a:pt x="3067459" y="65835"/>
                </a:lnTo>
                <a:lnTo>
                  <a:pt x="3117633" y="95289"/>
                </a:lnTo>
                <a:lnTo>
                  <a:pt x="3169535" y="126477"/>
                </a:lnTo>
                <a:lnTo>
                  <a:pt x="3221440" y="154193"/>
                </a:lnTo>
                <a:lnTo>
                  <a:pt x="3273340" y="181912"/>
                </a:lnTo>
                <a:lnTo>
                  <a:pt x="3325243" y="202703"/>
                </a:lnTo>
                <a:lnTo>
                  <a:pt x="3378878" y="216564"/>
                </a:lnTo>
                <a:lnTo>
                  <a:pt x="3432511" y="223495"/>
                </a:lnTo>
                <a:lnTo>
                  <a:pt x="3489604" y="223495"/>
                </a:lnTo>
                <a:lnTo>
                  <a:pt x="3548428" y="220033"/>
                </a:lnTo>
                <a:lnTo>
                  <a:pt x="3607247" y="213100"/>
                </a:lnTo>
                <a:lnTo>
                  <a:pt x="3666073" y="204438"/>
                </a:lnTo>
                <a:lnTo>
                  <a:pt x="3724899" y="197507"/>
                </a:lnTo>
                <a:lnTo>
                  <a:pt x="3783720" y="192307"/>
                </a:lnTo>
                <a:lnTo>
                  <a:pt x="3839084" y="194041"/>
                </a:lnTo>
                <a:lnTo>
                  <a:pt x="3892717" y="200973"/>
                </a:lnTo>
                <a:lnTo>
                  <a:pt x="3944620" y="216564"/>
                </a:lnTo>
                <a:lnTo>
                  <a:pt x="3987873" y="239088"/>
                </a:lnTo>
                <a:lnTo>
                  <a:pt x="4029393" y="268542"/>
                </a:lnTo>
                <a:lnTo>
                  <a:pt x="4065726" y="303191"/>
                </a:lnTo>
                <a:lnTo>
                  <a:pt x="4102060" y="343038"/>
                </a:lnTo>
                <a:lnTo>
                  <a:pt x="4134931" y="384619"/>
                </a:lnTo>
                <a:lnTo>
                  <a:pt x="4167801" y="427932"/>
                </a:lnTo>
                <a:lnTo>
                  <a:pt x="4200673" y="471246"/>
                </a:lnTo>
                <a:lnTo>
                  <a:pt x="4233545" y="512829"/>
                </a:lnTo>
                <a:lnTo>
                  <a:pt x="4268148" y="552676"/>
                </a:lnTo>
                <a:lnTo>
                  <a:pt x="4307937" y="587327"/>
                </a:lnTo>
                <a:lnTo>
                  <a:pt x="4346000" y="618515"/>
                </a:lnTo>
                <a:lnTo>
                  <a:pt x="4377957" y="636433"/>
                </a:lnTo>
                <a:lnTo>
                  <a:pt x="4377957" y="4450315"/>
                </a:lnTo>
                <a:lnTo>
                  <a:pt x="668945" y="4450315"/>
                </a:lnTo>
                <a:lnTo>
                  <a:pt x="664361" y="4437001"/>
                </a:lnTo>
                <a:lnTo>
                  <a:pt x="643600" y="4390224"/>
                </a:lnTo>
                <a:lnTo>
                  <a:pt x="619377" y="4346912"/>
                </a:lnTo>
                <a:lnTo>
                  <a:pt x="588233" y="4308796"/>
                </a:lnTo>
                <a:lnTo>
                  <a:pt x="553633" y="4268947"/>
                </a:lnTo>
                <a:lnTo>
                  <a:pt x="513841" y="4234297"/>
                </a:lnTo>
                <a:lnTo>
                  <a:pt x="472315" y="4201379"/>
                </a:lnTo>
                <a:lnTo>
                  <a:pt x="427334" y="4168460"/>
                </a:lnTo>
                <a:lnTo>
                  <a:pt x="384085" y="4135541"/>
                </a:lnTo>
                <a:lnTo>
                  <a:pt x="342561" y="4102623"/>
                </a:lnTo>
                <a:lnTo>
                  <a:pt x="302772" y="4066242"/>
                </a:lnTo>
                <a:lnTo>
                  <a:pt x="268167" y="4029859"/>
                </a:lnTo>
                <a:lnTo>
                  <a:pt x="238756" y="3988279"/>
                </a:lnTo>
                <a:lnTo>
                  <a:pt x="216266" y="3944965"/>
                </a:lnTo>
                <a:lnTo>
                  <a:pt x="200693" y="3892992"/>
                </a:lnTo>
                <a:lnTo>
                  <a:pt x="193775" y="3839283"/>
                </a:lnTo>
                <a:lnTo>
                  <a:pt x="192042" y="3783841"/>
                </a:lnTo>
                <a:lnTo>
                  <a:pt x="197236" y="3724937"/>
                </a:lnTo>
                <a:lnTo>
                  <a:pt x="204155" y="3666029"/>
                </a:lnTo>
                <a:lnTo>
                  <a:pt x="212805" y="3607122"/>
                </a:lnTo>
                <a:lnTo>
                  <a:pt x="219726" y="3548214"/>
                </a:lnTo>
                <a:lnTo>
                  <a:pt x="223183" y="3489310"/>
                </a:lnTo>
                <a:lnTo>
                  <a:pt x="223183" y="3432137"/>
                </a:lnTo>
                <a:lnTo>
                  <a:pt x="216266" y="3378430"/>
                </a:lnTo>
                <a:lnTo>
                  <a:pt x="202422" y="3324719"/>
                </a:lnTo>
                <a:lnTo>
                  <a:pt x="181665" y="3274477"/>
                </a:lnTo>
                <a:lnTo>
                  <a:pt x="153981" y="3222502"/>
                </a:lnTo>
                <a:lnTo>
                  <a:pt x="126301" y="3170528"/>
                </a:lnTo>
                <a:lnTo>
                  <a:pt x="95160" y="3118551"/>
                </a:lnTo>
                <a:lnTo>
                  <a:pt x="65745" y="3068304"/>
                </a:lnTo>
                <a:lnTo>
                  <a:pt x="39794" y="3014600"/>
                </a:lnTo>
                <a:lnTo>
                  <a:pt x="19033" y="2962620"/>
                </a:lnTo>
                <a:lnTo>
                  <a:pt x="5193" y="2908911"/>
                </a:lnTo>
                <a:lnTo>
                  <a:pt x="0" y="2853472"/>
                </a:lnTo>
                <a:lnTo>
                  <a:pt x="5193" y="2798032"/>
                </a:lnTo>
                <a:lnTo>
                  <a:pt x="19033" y="2744323"/>
                </a:lnTo>
                <a:lnTo>
                  <a:pt x="39794" y="2692350"/>
                </a:lnTo>
                <a:lnTo>
                  <a:pt x="65745" y="2638641"/>
                </a:lnTo>
                <a:lnTo>
                  <a:pt x="95160" y="2588397"/>
                </a:lnTo>
                <a:lnTo>
                  <a:pt x="126301" y="2536421"/>
                </a:lnTo>
                <a:lnTo>
                  <a:pt x="153981" y="2484443"/>
                </a:lnTo>
                <a:lnTo>
                  <a:pt x="181665" y="2432468"/>
                </a:lnTo>
                <a:lnTo>
                  <a:pt x="202422" y="2382226"/>
                </a:lnTo>
                <a:lnTo>
                  <a:pt x="216266" y="2328517"/>
                </a:lnTo>
                <a:lnTo>
                  <a:pt x="223183" y="2274808"/>
                </a:lnTo>
                <a:lnTo>
                  <a:pt x="223183" y="2217635"/>
                </a:lnTo>
                <a:lnTo>
                  <a:pt x="219726" y="2158729"/>
                </a:lnTo>
                <a:lnTo>
                  <a:pt x="212805" y="2099827"/>
                </a:lnTo>
                <a:lnTo>
                  <a:pt x="204155" y="2040916"/>
                </a:lnTo>
                <a:lnTo>
                  <a:pt x="197236" y="1982010"/>
                </a:lnTo>
                <a:lnTo>
                  <a:pt x="192042" y="1923106"/>
                </a:lnTo>
                <a:lnTo>
                  <a:pt x="193775" y="1867664"/>
                </a:lnTo>
                <a:lnTo>
                  <a:pt x="200693" y="1813955"/>
                </a:lnTo>
                <a:lnTo>
                  <a:pt x="216266" y="1761980"/>
                </a:lnTo>
                <a:lnTo>
                  <a:pt x="238756" y="1718666"/>
                </a:lnTo>
                <a:lnTo>
                  <a:pt x="268167" y="1677088"/>
                </a:lnTo>
                <a:lnTo>
                  <a:pt x="302772" y="1640703"/>
                </a:lnTo>
                <a:lnTo>
                  <a:pt x="342561" y="1604320"/>
                </a:lnTo>
                <a:lnTo>
                  <a:pt x="384085" y="1571402"/>
                </a:lnTo>
                <a:lnTo>
                  <a:pt x="427334" y="1538485"/>
                </a:lnTo>
                <a:lnTo>
                  <a:pt x="472315" y="1505567"/>
                </a:lnTo>
                <a:lnTo>
                  <a:pt x="513841" y="1472646"/>
                </a:lnTo>
                <a:lnTo>
                  <a:pt x="553633" y="1437999"/>
                </a:lnTo>
                <a:lnTo>
                  <a:pt x="588233" y="1398152"/>
                </a:lnTo>
                <a:lnTo>
                  <a:pt x="619377" y="1360033"/>
                </a:lnTo>
                <a:lnTo>
                  <a:pt x="643600" y="1316720"/>
                </a:lnTo>
                <a:lnTo>
                  <a:pt x="664361" y="1269944"/>
                </a:lnTo>
                <a:lnTo>
                  <a:pt x="681662" y="1219697"/>
                </a:lnTo>
                <a:lnTo>
                  <a:pt x="697233" y="1167722"/>
                </a:lnTo>
                <a:lnTo>
                  <a:pt x="711073" y="1115749"/>
                </a:lnTo>
                <a:lnTo>
                  <a:pt x="724913" y="1062038"/>
                </a:lnTo>
                <a:lnTo>
                  <a:pt x="740486" y="1011797"/>
                </a:lnTo>
                <a:lnTo>
                  <a:pt x="757785" y="961551"/>
                </a:lnTo>
                <a:lnTo>
                  <a:pt x="778544" y="914773"/>
                </a:lnTo>
                <a:lnTo>
                  <a:pt x="804499" y="873193"/>
                </a:lnTo>
                <a:lnTo>
                  <a:pt x="835637" y="835077"/>
                </a:lnTo>
                <a:lnTo>
                  <a:pt x="873701" y="803891"/>
                </a:lnTo>
                <a:lnTo>
                  <a:pt x="915225" y="777906"/>
                </a:lnTo>
                <a:lnTo>
                  <a:pt x="961936" y="757113"/>
                </a:lnTo>
                <a:lnTo>
                  <a:pt x="1012107" y="739788"/>
                </a:lnTo>
                <a:lnTo>
                  <a:pt x="1062281" y="724195"/>
                </a:lnTo>
                <a:lnTo>
                  <a:pt x="1115912" y="710336"/>
                </a:lnTo>
                <a:lnTo>
                  <a:pt x="1167817" y="696474"/>
                </a:lnTo>
                <a:lnTo>
                  <a:pt x="1219721" y="680881"/>
                </a:lnTo>
                <a:lnTo>
                  <a:pt x="1269891" y="663560"/>
                </a:lnTo>
                <a:lnTo>
                  <a:pt x="1316608" y="642767"/>
                </a:lnTo>
                <a:lnTo>
                  <a:pt x="1359856" y="618515"/>
                </a:lnTo>
                <a:lnTo>
                  <a:pt x="1397919" y="587327"/>
                </a:lnTo>
                <a:lnTo>
                  <a:pt x="1437708" y="552676"/>
                </a:lnTo>
                <a:lnTo>
                  <a:pt x="1472315" y="512829"/>
                </a:lnTo>
                <a:lnTo>
                  <a:pt x="1505187" y="471246"/>
                </a:lnTo>
                <a:lnTo>
                  <a:pt x="1538055" y="427932"/>
                </a:lnTo>
                <a:lnTo>
                  <a:pt x="1570928" y="384619"/>
                </a:lnTo>
                <a:lnTo>
                  <a:pt x="1603798" y="343038"/>
                </a:lnTo>
                <a:lnTo>
                  <a:pt x="1640134" y="303191"/>
                </a:lnTo>
                <a:lnTo>
                  <a:pt x="1676466" y="268542"/>
                </a:lnTo>
                <a:lnTo>
                  <a:pt x="1717988" y="239088"/>
                </a:lnTo>
                <a:lnTo>
                  <a:pt x="1761238" y="216564"/>
                </a:lnTo>
                <a:lnTo>
                  <a:pt x="1813143" y="200973"/>
                </a:lnTo>
                <a:lnTo>
                  <a:pt x="1866776" y="194041"/>
                </a:lnTo>
                <a:lnTo>
                  <a:pt x="1922138" y="192307"/>
                </a:lnTo>
                <a:lnTo>
                  <a:pt x="1980962" y="197507"/>
                </a:lnTo>
                <a:lnTo>
                  <a:pt x="2039783" y="204438"/>
                </a:lnTo>
                <a:lnTo>
                  <a:pt x="2098609" y="213100"/>
                </a:lnTo>
                <a:lnTo>
                  <a:pt x="2157430" y="220033"/>
                </a:lnTo>
                <a:lnTo>
                  <a:pt x="2216252" y="223495"/>
                </a:lnTo>
                <a:lnTo>
                  <a:pt x="2273351" y="223495"/>
                </a:lnTo>
                <a:lnTo>
                  <a:pt x="2326980" y="216564"/>
                </a:lnTo>
                <a:lnTo>
                  <a:pt x="2382342" y="202703"/>
                </a:lnTo>
                <a:lnTo>
                  <a:pt x="2432518" y="181912"/>
                </a:lnTo>
                <a:lnTo>
                  <a:pt x="2484420" y="154193"/>
                </a:lnTo>
                <a:lnTo>
                  <a:pt x="2536321" y="126477"/>
                </a:lnTo>
                <a:lnTo>
                  <a:pt x="2588225" y="95289"/>
                </a:lnTo>
                <a:lnTo>
                  <a:pt x="2638397" y="65835"/>
                </a:lnTo>
                <a:lnTo>
                  <a:pt x="2692030" y="39849"/>
                </a:lnTo>
                <a:lnTo>
                  <a:pt x="2743935" y="19057"/>
                </a:lnTo>
                <a:lnTo>
                  <a:pt x="2797564" y="5196"/>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6148" name="Picture 4" descr="Las historias de Doncel: Coordenadas geográficas: paralelos y ...">
            <a:extLst>
              <a:ext uri="{FF2B5EF4-FFF2-40B4-BE49-F238E27FC236}">
                <a16:creationId xmlns:a16="http://schemas.microsoft.com/office/drawing/2014/main" id="{979460F5-F80E-4580-AA36-D1C57C777164}"/>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6492240" y="2871982"/>
            <a:ext cx="5423536" cy="3579955"/>
          </a:xfrm>
          <a:prstGeom prst="rect">
            <a:avLst/>
          </a:prstGeom>
          <a:noFill/>
          <a:extLst>
            <a:ext uri="{909E8E84-426E-40DD-AFC4-6F175D3DCCD1}">
              <a14:hiddenFill xmlns:a14="http://schemas.microsoft.com/office/drawing/2010/main">
                <a:solidFill>
                  <a:srgbClr val="FFFFFF"/>
                </a:solidFill>
              </a14:hiddenFill>
            </a:ext>
          </a:extLst>
        </p:spPr>
      </p:pic>
      <p:sp>
        <p:nvSpPr>
          <p:cNvPr id="5" name="Marcador de contenido 4">
            <a:extLst>
              <a:ext uri="{FF2B5EF4-FFF2-40B4-BE49-F238E27FC236}">
                <a16:creationId xmlns:a16="http://schemas.microsoft.com/office/drawing/2014/main" id="{7BB81E8B-CFAC-44BA-A5C3-FDB168F3BDF5}"/>
              </a:ext>
            </a:extLst>
          </p:cNvPr>
          <p:cNvSpPr>
            <a:spLocks noGrp="1"/>
          </p:cNvSpPr>
          <p:nvPr>
            <p:ph sz="half" idx="2"/>
          </p:nvPr>
        </p:nvSpPr>
        <p:spPr>
          <a:xfrm>
            <a:off x="6417726" y="2871982"/>
            <a:ext cx="5214586" cy="3744114"/>
          </a:xfrm>
        </p:spPr>
        <p:txBody>
          <a:bodyPr/>
          <a:lstStyle/>
          <a:p>
            <a:endParaRPr lang="es-CL" dirty="0"/>
          </a:p>
        </p:txBody>
      </p:sp>
    </p:spTree>
    <p:extLst>
      <p:ext uri="{BB962C8B-B14F-4D97-AF65-F5344CB8AC3E}">
        <p14:creationId xmlns:p14="http://schemas.microsoft.com/office/powerpoint/2010/main" val="4193904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017139-DFF4-41FC-8712-3F6CEE411699}"/>
              </a:ext>
            </a:extLst>
          </p:cNvPr>
          <p:cNvSpPr>
            <a:spLocks noGrp="1"/>
          </p:cNvSpPr>
          <p:nvPr>
            <p:ph type="title"/>
          </p:nvPr>
        </p:nvSpPr>
        <p:spPr>
          <a:xfrm>
            <a:off x="4051322" y="620152"/>
            <a:ext cx="3670278" cy="735215"/>
          </a:xfrm>
        </p:spPr>
        <p:txBody>
          <a:bodyPr>
            <a:normAutofit fontScale="90000"/>
          </a:bodyPr>
          <a:lstStyle/>
          <a:p>
            <a:r>
              <a:rPr lang="es-CL" dirty="0"/>
              <a:t>¡VER VIDEO!</a:t>
            </a:r>
          </a:p>
        </p:txBody>
      </p:sp>
      <p:pic>
        <p:nvPicPr>
          <p:cNvPr id="5" name="Elementos multimedia en línea 4" title="Geografￃﾭa: coordenadas geogrￃﾡficas">
            <a:hlinkClick r:id="" action="ppaction://media"/>
            <a:extLst>
              <a:ext uri="{FF2B5EF4-FFF2-40B4-BE49-F238E27FC236}">
                <a16:creationId xmlns:a16="http://schemas.microsoft.com/office/drawing/2014/main" id="{EDFFA8B4-7E8A-4341-AEFD-A2D3C24BE5F2}"/>
              </a:ext>
            </a:extLst>
          </p:cNvPr>
          <p:cNvPicPr>
            <a:picLocks noGrp="1" noRot="1" noChangeAspect="1"/>
          </p:cNvPicPr>
          <p:nvPr>
            <p:ph sz="half" idx="1"/>
            <a:videoFile r:link="rId1"/>
          </p:nvPr>
        </p:nvPicPr>
        <p:blipFill>
          <a:blip r:embed="rId3"/>
          <a:stretch>
            <a:fillRect/>
          </a:stretch>
        </p:blipFill>
        <p:spPr>
          <a:xfrm>
            <a:off x="2562578" y="1874517"/>
            <a:ext cx="6908800" cy="4363331"/>
          </a:xfrm>
          <a:prstGeom prst="rect">
            <a:avLst/>
          </a:prstGeom>
        </p:spPr>
      </p:pic>
      <p:pic>
        <p:nvPicPr>
          <p:cNvPr id="6" name="Elementos multimedia en línea 4" title="Geografￃﾭa: coordenadas geogrￃﾡficas">
            <a:hlinkClick r:id="" action="ppaction://media"/>
            <a:extLst>
              <a:ext uri="{FF2B5EF4-FFF2-40B4-BE49-F238E27FC236}">
                <a16:creationId xmlns:a16="http://schemas.microsoft.com/office/drawing/2014/main" id="{43312FF3-14B3-430F-AB4B-4047AC77579B}"/>
              </a:ext>
            </a:extLst>
          </p:cNvPr>
          <p:cNvPicPr>
            <a:picLocks noRot="1" noChangeAspect="1"/>
          </p:cNvPicPr>
          <p:nvPr>
            <a:videoFile r:link="rId1"/>
          </p:nvPr>
        </p:nvPicPr>
        <p:blipFill>
          <a:blip r:embed="rId3"/>
          <a:stretch>
            <a:fillRect/>
          </a:stretch>
        </p:blipFill>
        <p:spPr>
          <a:xfrm>
            <a:off x="1113183" y="1205948"/>
            <a:ext cx="10323443" cy="5473148"/>
          </a:xfrm>
          <a:prstGeom prst="rect">
            <a:avLst/>
          </a:prstGeom>
        </p:spPr>
      </p:pic>
    </p:spTree>
    <p:extLst>
      <p:ext uri="{BB962C8B-B14F-4D97-AF65-F5344CB8AC3E}">
        <p14:creationId xmlns:p14="http://schemas.microsoft.com/office/powerpoint/2010/main" val="2285929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par>
                    <p:cTn id="7" fill="hold">
                      <p:stCondLst>
                        <p:cond delay="indefinite"/>
                      </p:stCondLst>
                      <p:childTnLst>
                        <p:par>
                          <p:cTn id="8" fill="hold">
                            <p:stCondLst>
                              <p:cond delay="0"/>
                            </p:stCondLst>
                            <p:childTnLst>
                              <p:par>
                                <p:cTn id="9" presetID="1" presetClass="mediacall" presetSubtype="0" fill="hold" nodeType="clickEffect">
                                  <p:stCondLst>
                                    <p:cond delay="0"/>
                                  </p:stCondLst>
                                  <p:childTnLst>
                                    <p:cmd type="call" cmd="playFrom(0.0)">
                                      <p:cBhvr>
                                        <p:cTn id="10"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11" fill="hold" display="0">
                  <p:stCondLst>
                    <p:cond delay="indefinite"/>
                  </p:stCondLst>
                </p:cTn>
                <p:tgtEl>
                  <p:spTgt spid="5"/>
                </p:tgtEl>
              </p:cMediaNode>
            </p:video>
            <p:seq concurrent="1" nextAc="seek">
              <p:cTn id="12" restart="whenNotActive" fill="hold" evtFilter="cancelBubble" nodeType="interactiveSeq">
                <p:stCondLst>
                  <p:cond evt="onClick" delay="0">
                    <p:tgtEl>
                      <p:spTgt spid="5"/>
                    </p:tgtEl>
                  </p:cond>
                </p:stCondLst>
                <p:endSync evt="end" delay="0">
                  <p:rtn val="all"/>
                </p:endSync>
                <p:childTnLst>
                  <p:par>
                    <p:cTn id="13" fill="hold">
                      <p:stCondLst>
                        <p:cond delay="0"/>
                      </p:stCondLst>
                      <p:childTnLst>
                        <p:par>
                          <p:cTn id="14" fill="hold">
                            <p:stCondLst>
                              <p:cond delay="0"/>
                            </p:stCondLst>
                            <p:childTnLst>
                              <p:par>
                                <p:cTn id="15" presetID="2" presetClass="mediacall" presetSubtype="0" fill="hold" nodeType="clickEffect">
                                  <p:stCondLst>
                                    <p:cond delay="0"/>
                                  </p:stCondLst>
                                  <p:childTnLst>
                                    <p:cmd type="call" cmd="togglePause">
                                      <p:cBhvr>
                                        <p:cTn id="16" dur="1" fill="hold"/>
                                        <p:tgtEl>
                                          <p:spTgt spid="5"/>
                                        </p:tgtEl>
                                      </p:cBhvr>
                                    </p:cmd>
                                  </p:childTnLst>
                                </p:cTn>
                              </p:par>
                            </p:childTnLst>
                          </p:cTn>
                        </p:par>
                      </p:childTnLst>
                    </p:cTn>
                  </p:par>
                </p:childTnLst>
              </p:cTn>
              <p:nextCondLst>
                <p:cond evt="onClick" delay="0">
                  <p:tgtEl>
                    <p:spTgt spid="5"/>
                  </p:tgtEl>
                </p:cond>
              </p:nextCondLst>
            </p:seq>
            <p:seq concurrent="1" nextAc="seek">
              <p:cTn id="17" restart="whenNotActive" fill="hold" evtFilter="cancelBubble" nodeType="interactiveSeq">
                <p:stCondLst>
                  <p:cond evt="onClick" delay="0">
                    <p:tgtEl>
                      <p:spTgt spid="6"/>
                    </p:tgtEl>
                  </p:cond>
                </p:stCondLst>
                <p:endSync evt="end" delay="0">
                  <p:rtn val="all"/>
                </p:endSync>
                <p:childTnLst>
                  <p:par>
                    <p:cTn id="18" fill="hold">
                      <p:stCondLst>
                        <p:cond delay="0"/>
                      </p:stCondLst>
                      <p:childTnLst>
                        <p:par>
                          <p:cTn id="19" fill="hold">
                            <p:stCondLst>
                              <p:cond delay="0"/>
                            </p:stCondLst>
                            <p:childTnLst>
                              <p:par>
                                <p:cTn id="20" presetID="2" presetClass="mediacall" presetSubtype="0" fill="hold" nodeType="clickEffect">
                                  <p:stCondLst>
                                    <p:cond delay="0"/>
                                  </p:stCondLst>
                                  <p:childTnLst>
                                    <p:cmd type="call" cmd="togglePause">
                                      <p:cBhvr>
                                        <p:cTn id="21" dur="1" fill="hold"/>
                                        <p:tgtEl>
                                          <p:spTgt spid="6"/>
                                        </p:tgtEl>
                                      </p:cBhvr>
                                    </p:cmd>
                                  </p:childTnLst>
                                </p:cTn>
                              </p:par>
                            </p:childTnLst>
                          </p:cTn>
                        </p:par>
                      </p:childTnLst>
                    </p:cTn>
                  </p:par>
                </p:childTnLst>
              </p:cTn>
              <p:nextCondLst>
                <p:cond evt="onClick" delay="0">
                  <p:tgtEl>
                    <p:spTgt spid="6"/>
                  </p:tgtEl>
                </p:cond>
              </p:nextCondLst>
            </p:seq>
            <p:video>
              <p:cMediaNode vol="80000">
                <p:cTn id="22" fill="hold" display="0">
                  <p:stCondLst>
                    <p:cond delay="indefinite"/>
                  </p:stCondLst>
                </p:cTn>
                <p:tgtEl>
                  <p:spTgt spid="6"/>
                </p:tgtEl>
              </p:cMediaNode>
            </p:vide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BA3CBA-0DA0-4B72-8DEC-A02505EDE596}"/>
              </a:ext>
            </a:extLst>
          </p:cNvPr>
          <p:cNvSpPr>
            <a:spLocks noGrp="1"/>
          </p:cNvSpPr>
          <p:nvPr>
            <p:ph type="title"/>
          </p:nvPr>
        </p:nvSpPr>
        <p:spPr/>
        <p:txBody>
          <a:bodyPr/>
          <a:lstStyle/>
          <a:p>
            <a:r>
              <a:rPr lang="es-CL" dirty="0">
                <a:latin typeface="Algerian" panose="04020705040A02060702" pitchFamily="82" charset="0"/>
              </a:rPr>
              <a:t>Las zonas climáticas  </a:t>
            </a:r>
            <a:br>
              <a:rPr lang="es-CL" dirty="0"/>
            </a:br>
            <a:r>
              <a:rPr lang="es-CL" dirty="0"/>
              <a:t> </a:t>
            </a:r>
          </a:p>
        </p:txBody>
      </p:sp>
      <p:sp>
        <p:nvSpPr>
          <p:cNvPr id="3" name="Marcador de contenido 2">
            <a:extLst>
              <a:ext uri="{FF2B5EF4-FFF2-40B4-BE49-F238E27FC236}">
                <a16:creationId xmlns:a16="http://schemas.microsoft.com/office/drawing/2014/main" id="{E1A190E1-4D63-4C70-AD2F-A8B37ABBD179}"/>
              </a:ext>
            </a:extLst>
          </p:cNvPr>
          <p:cNvSpPr>
            <a:spLocks noGrp="1"/>
          </p:cNvSpPr>
          <p:nvPr>
            <p:ph sz="half" idx="1"/>
          </p:nvPr>
        </p:nvSpPr>
        <p:spPr/>
        <p:txBody>
          <a:bodyPr>
            <a:normAutofit/>
          </a:bodyPr>
          <a:lstStyle/>
          <a:p>
            <a:r>
              <a:rPr lang="es-MX" dirty="0"/>
              <a:t>Al norte y al sur de la línea del ecuador se distribuyen otras líneas imaginarias: al norte el trópico de Cáncer y el círculo polar ártico; y al sur el trópico de Capricornio y el círculo polar antártico.  Los círculos polares se encuentran cercanos al polo norte y polo sur respectivamente. Los polos geográficos son puntos cercanos al eje terrestre, en torno al cual gira el planeta. </a:t>
            </a:r>
          </a:p>
          <a:p>
            <a:pPr marL="0" indent="0">
              <a:buNone/>
            </a:pPr>
            <a:endParaRPr lang="es-CL" dirty="0"/>
          </a:p>
        </p:txBody>
      </p:sp>
      <p:pic>
        <p:nvPicPr>
          <p:cNvPr id="5122" name="Picture 2" descr="lineas imaginarias - Mind42: Free online mind mapping software">
            <a:extLst>
              <a:ext uri="{FF2B5EF4-FFF2-40B4-BE49-F238E27FC236}">
                <a16:creationId xmlns:a16="http://schemas.microsoft.com/office/drawing/2014/main" id="{F0620B8B-36D7-467C-9101-B17C5BAD1004}"/>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057900" y="1600200"/>
            <a:ext cx="5391150" cy="46434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3575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91EEE7-D79F-4419-921C-7677AB6539C4}"/>
              </a:ext>
            </a:extLst>
          </p:cNvPr>
          <p:cNvSpPr>
            <a:spLocks noGrp="1"/>
          </p:cNvSpPr>
          <p:nvPr>
            <p:ph type="title"/>
          </p:nvPr>
        </p:nvSpPr>
        <p:spPr/>
        <p:txBody>
          <a:bodyPr/>
          <a:lstStyle/>
          <a:p>
            <a:r>
              <a:rPr lang="es-CL" dirty="0">
                <a:latin typeface="Algerian" panose="04020705040A02060702" pitchFamily="82" charset="0"/>
              </a:rPr>
              <a:t>Zonas climáticas</a:t>
            </a:r>
          </a:p>
        </p:txBody>
      </p:sp>
      <p:sp>
        <p:nvSpPr>
          <p:cNvPr id="3" name="Marcador de contenido 2">
            <a:extLst>
              <a:ext uri="{FF2B5EF4-FFF2-40B4-BE49-F238E27FC236}">
                <a16:creationId xmlns:a16="http://schemas.microsoft.com/office/drawing/2014/main" id="{89365370-DF79-4899-BD5C-AE00EB9D8079}"/>
              </a:ext>
            </a:extLst>
          </p:cNvPr>
          <p:cNvSpPr>
            <a:spLocks noGrp="1"/>
          </p:cNvSpPr>
          <p:nvPr>
            <p:ph sz="half" idx="1"/>
          </p:nvPr>
        </p:nvSpPr>
        <p:spPr/>
        <p:txBody>
          <a:bodyPr>
            <a:normAutofit lnSpcReduction="10000"/>
          </a:bodyPr>
          <a:lstStyle/>
          <a:p>
            <a:r>
              <a:rPr lang="es-MX" sz="2400" dirty="0"/>
              <a:t>En el planeta existen distintos climas, es decir, distintas condiciones de la atmósfera como la temperatura y la lluvia, que son medidas en períodos prolongados de tiempo (treinta a cien años). Estos dan origen a diferentes paisajes, algunos con mucha vegetación y otros muy áridos</a:t>
            </a:r>
            <a:r>
              <a:rPr lang="es-MX" dirty="0"/>
              <a:t>.</a:t>
            </a:r>
            <a:endParaRPr lang="es-CL" dirty="0"/>
          </a:p>
        </p:txBody>
      </p:sp>
      <p:pic>
        <p:nvPicPr>
          <p:cNvPr id="9218" name="Picture 2" descr="El clima - Parte 3">
            <a:extLst>
              <a:ext uri="{FF2B5EF4-FFF2-40B4-BE49-F238E27FC236}">
                <a16:creationId xmlns:a16="http://schemas.microsoft.com/office/drawing/2014/main" id="{19C2122E-C4C0-46C6-B4BD-DCBCCAEE5FFA}"/>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943600" y="1100137"/>
            <a:ext cx="5729288" cy="53754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68996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5FF8A5-7DA8-4C16-8CDF-73864D8A9E7E}"/>
              </a:ext>
            </a:extLst>
          </p:cNvPr>
          <p:cNvSpPr>
            <a:spLocks noGrp="1"/>
          </p:cNvSpPr>
          <p:nvPr>
            <p:ph type="title"/>
          </p:nvPr>
        </p:nvSpPr>
        <p:spPr/>
        <p:txBody>
          <a:bodyPr/>
          <a:lstStyle/>
          <a:p>
            <a:r>
              <a:rPr lang="es-CL" dirty="0">
                <a:latin typeface="Algerian" panose="04020705040A02060702" pitchFamily="82" charset="0"/>
              </a:rPr>
              <a:t>Zonas climáticas</a:t>
            </a:r>
          </a:p>
        </p:txBody>
      </p:sp>
      <p:sp>
        <p:nvSpPr>
          <p:cNvPr id="3" name="Marcador de contenido 2">
            <a:extLst>
              <a:ext uri="{FF2B5EF4-FFF2-40B4-BE49-F238E27FC236}">
                <a16:creationId xmlns:a16="http://schemas.microsoft.com/office/drawing/2014/main" id="{11FAF5F4-80B1-43CA-B04D-C72DD0E5E507}"/>
              </a:ext>
            </a:extLst>
          </p:cNvPr>
          <p:cNvSpPr>
            <a:spLocks noGrp="1"/>
          </p:cNvSpPr>
          <p:nvPr>
            <p:ph sz="half" idx="1"/>
          </p:nvPr>
        </p:nvSpPr>
        <p:spPr/>
        <p:txBody>
          <a:bodyPr>
            <a:noAutofit/>
          </a:bodyPr>
          <a:lstStyle/>
          <a:p>
            <a:r>
              <a:rPr lang="es-MX" sz="2400" dirty="0"/>
              <a:t>Lo anterior ocurre porque los rayos solares se distribuyen de manera desigual en la superficie terrestre. La energía del Sol llega en forma más directa a las zonas cercanas a la línea del ecuador, las cuales en consecuencia son más cálidas; a medida que nos acercamos a los polos las temperaturas son más bajas</a:t>
            </a:r>
            <a:endParaRPr lang="es-CL" sz="2400" dirty="0"/>
          </a:p>
        </p:txBody>
      </p:sp>
      <p:pic>
        <p:nvPicPr>
          <p:cNvPr id="10242" name="Picture 2" descr="Ensayo 2 Cuarto Básico Recursos Naturales y Países de América">
            <a:extLst>
              <a:ext uri="{FF2B5EF4-FFF2-40B4-BE49-F238E27FC236}">
                <a16:creationId xmlns:a16="http://schemas.microsoft.com/office/drawing/2014/main" id="{A1AD5730-83E1-45C2-9712-B22EF84F94A8}"/>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096000" y="1428749"/>
            <a:ext cx="5219699" cy="50468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78398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3198EB-D0ED-49EF-A51F-99AF365034FB}"/>
              </a:ext>
            </a:extLst>
          </p:cNvPr>
          <p:cNvSpPr>
            <a:spLocks noGrp="1"/>
          </p:cNvSpPr>
          <p:nvPr>
            <p:ph type="title"/>
          </p:nvPr>
        </p:nvSpPr>
        <p:spPr/>
        <p:txBody>
          <a:bodyPr>
            <a:normAutofit fontScale="90000"/>
          </a:bodyPr>
          <a:lstStyle/>
          <a:p>
            <a:r>
              <a:rPr lang="es-CL" dirty="0">
                <a:latin typeface="Algerian" panose="04020705040A02060702" pitchFamily="82" charset="0"/>
              </a:rPr>
              <a:t>Fin de la primera lección de la unidad 1</a:t>
            </a:r>
            <a:br>
              <a:rPr lang="es-CL" dirty="0">
                <a:latin typeface="Algerian" panose="04020705040A02060702" pitchFamily="82" charset="0"/>
              </a:rPr>
            </a:br>
            <a:br>
              <a:rPr lang="es-CL" dirty="0"/>
            </a:br>
            <a:r>
              <a:rPr lang="es-CL" sz="2000" dirty="0">
                <a:latin typeface="Abadi" panose="020B0604020104020204" pitchFamily="34" charset="0"/>
              </a:rPr>
              <a:t>para que puedas apoyar el contenido tratado en está primera parte de la unidad, debes realizar algunas actividades del texto escolar. las primeras semanas de clases en el colegio, fueron realizadas las actividades de las páginas 22,23 24,25. </a:t>
            </a:r>
            <a:br>
              <a:rPr lang="es-CL" sz="2000" dirty="0">
                <a:latin typeface="Abadi" panose="020B0604020104020204" pitchFamily="34" charset="0"/>
              </a:rPr>
            </a:br>
            <a:r>
              <a:rPr lang="es-CL" sz="2000" dirty="0">
                <a:latin typeface="Abadi" panose="020B0604020104020204" pitchFamily="34" charset="0"/>
              </a:rPr>
              <a:t>Te invito a terminar las páginas 26,27,28 y 29 .Luego, vas reforzando con las actividades de las páginas 32 y 33. finalmente cuando tengas tiempo realiza las páginas 37 y 38. </a:t>
            </a:r>
            <a:br>
              <a:rPr lang="es-CL" sz="2000" dirty="0">
                <a:latin typeface="Abadi" panose="020B0604020104020204" pitchFamily="34" charset="0"/>
              </a:rPr>
            </a:br>
            <a:r>
              <a:rPr lang="es-CL" sz="2000" dirty="0">
                <a:latin typeface="Abadi" panose="020B0604020104020204" pitchFamily="34" charset="0"/>
              </a:rPr>
              <a:t>En un próximo ppt Agregaré las zonas climáticas y sus paisajes . además revisaremos juntos las guías 1, 2 y 3.</a:t>
            </a:r>
            <a:br>
              <a:rPr lang="es-CL" sz="2000" dirty="0">
                <a:latin typeface="Abadi" panose="020B0604020104020204" pitchFamily="34" charset="0"/>
              </a:rPr>
            </a:br>
            <a:r>
              <a:rPr lang="es-CL" sz="2000" dirty="0">
                <a:latin typeface="Abadi" panose="020B0604020104020204" pitchFamily="34" charset="0"/>
              </a:rPr>
              <a:t> </a:t>
            </a:r>
            <a:br>
              <a:rPr lang="es-CL" sz="2000" dirty="0">
                <a:latin typeface="Abadi" panose="020B0604020104020204" pitchFamily="34" charset="0"/>
              </a:rPr>
            </a:br>
            <a:r>
              <a:rPr lang="es-CL" sz="2000" dirty="0">
                <a:latin typeface="Abadi" panose="020B0604020104020204" pitchFamily="34" charset="0"/>
              </a:rPr>
              <a:t>Recuerda que a través de mi correo:</a:t>
            </a:r>
            <a:br>
              <a:rPr lang="es-CL" sz="2000" dirty="0">
                <a:latin typeface="Abadi" panose="020B0604020104020204" pitchFamily="34" charset="0"/>
              </a:rPr>
            </a:br>
            <a:r>
              <a:rPr lang="es-CL" sz="2000" dirty="0">
                <a:latin typeface="Abadi" panose="020B0604020104020204" pitchFamily="34" charset="0"/>
              </a:rPr>
              <a:t>claudialillostmf@Gmail.com puedes hacer las consultas que necesites.</a:t>
            </a:r>
            <a:br>
              <a:rPr lang="es-CL" sz="2000" dirty="0">
                <a:latin typeface="Abadi" panose="020B0604020104020204" pitchFamily="34" charset="0"/>
              </a:rPr>
            </a:br>
            <a:br>
              <a:rPr lang="es-CL" sz="2000" dirty="0">
                <a:latin typeface="Abadi" panose="020B0604020104020204" pitchFamily="34" charset="0"/>
              </a:rPr>
            </a:br>
            <a:r>
              <a:rPr lang="es-CL" sz="2000" dirty="0">
                <a:latin typeface="Abadi" panose="020B0604020104020204" pitchFamily="34" charset="0"/>
              </a:rPr>
              <a:t>Saludos para ti y tu familia, esperando que se encuentren todos bien.</a:t>
            </a:r>
            <a:br>
              <a:rPr lang="es-CL" sz="2000" dirty="0">
                <a:latin typeface="Abadi" panose="020B0604020104020204" pitchFamily="34" charset="0"/>
              </a:rPr>
            </a:br>
            <a:r>
              <a:rPr lang="es-CL" sz="2000" dirty="0">
                <a:latin typeface="Abadi" panose="020B0604020104020204" pitchFamily="34" charset="0"/>
              </a:rPr>
              <a:t>                        </a:t>
            </a:r>
          </a:p>
        </p:txBody>
      </p:sp>
    </p:spTree>
    <p:extLst>
      <p:ext uri="{BB962C8B-B14F-4D97-AF65-F5344CB8AC3E}">
        <p14:creationId xmlns:p14="http://schemas.microsoft.com/office/powerpoint/2010/main" val="1683785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0" name="Rectangle 7">
            <a:extLst>
              <a:ext uri="{FF2B5EF4-FFF2-40B4-BE49-F238E27FC236}">
                <a16:creationId xmlns:a16="http://schemas.microsoft.com/office/drawing/2014/main" id="{06F0F283-C8B6-4598-89C9-C404C98A5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E473B0C0-761B-443F-97A0-9D6E01FBB7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2"/>
            <a:ext cx="6300250" cy="6858002"/>
          </a:xfrm>
          <a:custGeom>
            <a:avLst/>
            <a:gdLst>
              <a:gd name="connsiteX0" fmla="*/ 0 w 6300250"/>
              <a:gd name="connsiteY0" fmla="*/ 0 h 6858002"/>
              <a:gd name="connsiteX1" fmla="*/ 3149600 w 6300250"/>
              <a:gd name="connsiteY1" fmla="*/ 0 h 6858002"/>
              <a:gd name="connsiteX2" fmla="*/ 3149600 w 6300250"/>
              <a:gd name="connsiteY2" fmla="*/ 2 h 6858002"/>
              <a:gd name="connsiteX3" fmla="*/ 6110455 w 6300250"/>
              <a:gd name="connsiteY3" fmla="*/ 2 h 6858002"/>
              <a:gd name="connsiteX4" fmla="*/ 6115495 w 6300250"/>
              <a:gd name="connsiteY4" fmla="*/ 66677 h 6858002"/>
              <a:gd name="connsiteX5" fmla="*/ 6123892 w 6300250"/>
              <a:gd name="connsiteY5" fmla="*/ 122239 h 6858002"/>
              <a:gd name="connsiteX6" fmla="*/ 6133970 w 6300250"/>
              <a:gd name="connsiteY6" fmla="*/ 174627 h 6858002"/>
              <a:gd name="connsiteX7" fmla="*/ 6150766 w 6300250"/>
              <a:gd name="connsiteY7" fmla="*/ 217489 h 6858002"/>
              <a:gd name="connsiteX8" fmla="*/ 6167562 w 6300250"/>
              <a:gd name="connsiteY8" fmla="*/ 260352 h 6858002"/>
              <a:gd name="connsiteX9" fmla="*/ 6187717 w 6300250"/>
              <a:gd name="connsiteY9" fmla="*/ 296864 h 6858002"/>
              <a:gd name="connsiteX10" fmla="*/ 6207872 w 6300250"/>
              <a:gd name="connsiteY10" fmla="*/ 334964 h 6858002"/>
              <a:gd name="connsiteX11" fmla="*/ 6226348 w 6300250"/>
              <a:gd name="connsiteY11" fmla="*/ 369889 h 6858002"/>
              <a:gd name="connsiteX12" fmla="*/ 6244823 w 6300250"/>
              <a:gd name="connsiteY12" fmla="*/ 409577 h 6858002"/>
              <a:gd name="connsiteX13" fmla="*/ 6261619 w 6300250"/>
              <a:gd name="connsiteY13" fmla="*/ 450852 h 6858002"/>
              <a:gd name="connsiteX14" fmla="*/ 6276736 w 6300250"/>
              <a:gd name="connsiteY14" fmla="*/ 496889 h 6858002"/>
              <a:gd name="connsiteX15" fmla="*/ 6288493 w 6300250"/>
              <a:gd name="connsiteY15" fmla="*/ 546102 h 6858002"/>
              <a:gd name="connsiteX16" fmla="*/ 6296891 w 6300250"/>
              <a:gd name="connsiteY16" fmla="*/ 606427 h 6858002"/>
              <a:gd name="connsiteX17" fmla="*/ 6300250 w 6300250"/>
              <a:gd name="connsiteY17" fmla="*/ 673102 h 6858002"/>
              <a:gd name="connsiteX18" fmla="*/ 6296891 w 6300250"/>
              <a:gd name="connsiteY18" fmla="*/ 744539 h 6858002"/>
              <a:gd name="connsiteX19" fmla="*/ 6288493 w 6300250"/>
              <a:gd name="connsiteY19" fmla="*/ 801689 h 6858002"/>
              <a:gd name="connsiteX20" fmla="*/ 6276736 w 6300250"/>
              <a:gd name="connsiteY20" fmla="*/ 854077 h 6858002"/>
              <a:gd name="connsiteX21" fmla="*/ 6261619 w 6300250"/>
              <a:gd name="connsiteY21" fmla="*/ 901702 h 6858002"/>
              <a:gd name="connsiteX22" fmla="*/ 6244823 w 6300250"/>
              <a:gd name="connsiteY22" fmla="*/ 942977 h 6858002"/>
              <a:gd name="connsiteX23" fmla="*/ 6224668 w 6300250"/>
              <a:gd name="connsiteY23" fmla="*/ 981077 h 6858002"/>
              <a:gd name="connsiteX24" fmla="*/ 6204513 w 6300250"/>
              <a:gd name="connsiteY24" fmla="*/ 1017589 h 6858002"/>
              <a:gd name="connsiteX25" fmla="*/ 6184358 w 6300250"/>
              <a:gd name="connsiteY25" fmla="*/ 1055689 h 6858002"/>
              <a:gd name="connsiteX26" fmla="*/ 6165882 w 6300250"/>
              <a:gd name="connsiteY26" fmla="*/ 1095377 h 6858002"/>
              <a:gd name="connsiteX27" fmla="*/ 6147406 w 6300250"/>
              <a:gd name="connsiteY27" fmla="*/ 1136652 h 6858002"/>
              <a:gd name="connsiteX28" fmla="*/ 6132291 w 6300250"/>
              <a:gd name="connsiteY28" fmla="*/ 1182689 h 6858002"/>
              <a:gd name="connsiteX29" fmla="*/ 6122213 w 6300250"/>
              <a:gd name="connsiteY29" fmla="*/ 1235077 h 6858002"/>
              <a:gd name="connsiteX30" fmla="*/ 6112135 w 6300250"/>
              <a:gd name="connsiteY30" fmla="*/ 1295402 h 6858002"/>
              <a:gd name="connsiteX31" fmla="*/ 6110455 w 6300250"/>
              <a:gd name="connsiteY31" fmla="*/ 1363664 h 6858002"/>
              <a:gd name="connsiteX32" fmla="*/ 6112135 w 6300250"/>
              <a:gd name="connsiteY32" fmla="*/ 1431927 h 6858002"/>
              <a:gd name="connsiteX33" fmla="*/ 6122213 w 6300250"/>
              <a:gd name="connsiteY33" fmla="*/ 1492252 h 6858002"/>
              <a:gd name="connsiteX34" fmla="*/ 6132291 w 6300250"/>
              <a:gd name="connsiteY34" fmla="*/ 1544639 h 6858002"/>
              <a:gd name="connsiteX35" fmla="*/ 6147406 w 6300250"/>
              <a:gd name="connsiteY35" fmla="*/ 1589089 h 6858002"/>
              <a:gd name="connsiteX36" fmla="*/ 6165882 w 6300250"/>
              <a:gd name="connsiteY36" fmla="*/ 1631952 h 6858002"/>
              <a:gd name="connsiteX37" fmla="*/ 6184358 w 6300250"/>
              <a:gd name="connsiteY37" fmla="*/ 1671639 h 6858002"/>
              <a:gd name="connsiteX38" fmla="*/ 6204513 w 6300250"/>
              <a:gd name="connsiteY38" fmla="*/ 1708152 h 6858002"/>
              <a:gd name="connsiteX39" fmla="*/ 6224668 w 6300250"/>
              <a:gd name="connsiteY39" fmla="*/ 1743077 h 6858002"/>
              <a:gd name="connsiteX40" fmla="*/ 6244823 w 6300250"/>
              <a:gd name="connsiteY40" fmla="*/ 1782764 h 6858002"/>
              <a:gd name="connsiteX41" fmla="*/ 6261619 w 6300250"/>
              <a:gd name="connsiteY41" fmla="*/ 1824039 h 6858002"/>
              <a:gd name="connsiteX42" fmla="*/ 6276736 w 6300250"/>
              <a:gd name="connsiteY42" fmla="*/ 1870077 h 6858002"/>
              <a:gd name="connsiteX43" fmla="*/ 6288493 w 6300250"/>
              <a:gd name="connsiteY43" fmla="*/ 1922464 h 6858002"/>
              <a:gd name="connsiteX44" fmla="*/ 6296891 w 6300250"/>
              <a:gd name="connsiteY44" fmla="*/ 1982789 h 6858002"/>
              <a:gd name="connsiteX45" fmla="*/ 6300250 w 6300250"/>
              <a:gd name="connsiteY45" fmla="*/ 2051052 h 6858002"/>
              <a:gd name="connsiteX46" fmla="*/ 6296891 w 6300250"/>
              <a:gd name="connsiteY46" fmla="*/ 2119314 h 6858002"/>
              <a:gd name="connsiteX47" fmla="*/ 6288493 w 6300250"/>
              <a:gd name="connsiteY47" fmla="*/ 2179639 h 6858002"/>
              <a:gd name="connsiteX48" fmla="*/ 6276736 w 6300250"/>
              <a:gd name="connsiteY48" fmla="*/ 2232027 h 6858002"/>
              <a:gd name="connsiteX49" fmla="*/ 6261619 w 6300250"/>
              <a:gd name="connsiteY49" fmla="*/ 2278064 h 6858002"/>
              <a:gd name="connsiteX50" fmla="*/ 6244823 w 6300250"/>
              <a:gd name="connsiteY50" fmla="*/ 2319339 h 6858002"/>
              <a:gd name="connsiteX51" fmla="*/ 6224668 w 6300250"/>
              <a:gd name="connsiteY51" fmla="*/ 2359027 h 6858002"/>
              <a:gd name="connsiteX52" fmla="*/ 6204513 w 6300250"/>
              <a:gd name="connsiteY52" fmla="*/ 2395539 h 6858002"/>
              <a:gd name="connsiteX53" fmla="*/ 6184358 w 6300250"/>
              <a:gd name="connsiteY53" fmla="*/ 2433639 h 6858002"/>
              <a:gd name="connsiteX54" fmla="*/ 6165882 w 6300250"/>
              <a:gd name="connsiteY54" fmla="*/ 2471739 h 6858002"/>
              <a:gd name="connsiteX55" fmla="*/ 6147406 w 6300250"/>
              <a:gd name="connsiteY55" fmla="*/ 2513014 h 6858002"/>
              <a:gd name="connsiteX56" fmla="*/ 6132291 w 6300250"/>
              <a:gd name="connsiteY56" fmla="*/ 2560639 h 6858002"/>
              <a:gd name="connsiteX57" fmla="*/ 6122213 w 6300250"/>
              <a:gd name="connsiteY57" fmla="*/ 2613027 h 6858002"/>
              <a:gd name="connsiteX58" fmla="*/ 6112135 w 6300250"/>
              <a:gd name="connsiteY58" fmla="*/ 2671764 h 6858002"/>
              <a:gd name="connsiteX59" fmla="*/ 6110455 w 6300250"/>
              <a:gd name="connsiteY59" fmla="*/ 2741614 h 6858002"/>
              <a:gd name="connsiteX60" fmla="*/ 6112135 w 6300250"/>
              <a:gd name="connsiteY60" fmla="*/ 2809877 h 6858002"/>
              <a:gd name="connsiteX61" fmla="*/ 6122213 w 6300250"/>
              <a:gd name="connsiteY61" fmla="*/ 2868614 h 6858002"/>
              <a:gd name="connsiteX62" fmla="*/ 6132291 w 6300250"/>
              <a:gd name="connsiteY62" fmla="*/ 2922589 h 6858002"/>
              <a:gd name="connsiteX63" fmla="*/ 6147406 w 6300250"/>
              <a:gd name="connsiteY63" fmla="*/ 2967039 h 6858002"/>
              <a:gd name="connsiteX64" fmla="*/ 6165882 w 6300250"/>
              <a:gd name="connsiteY64" fmla="*/ 3009902 h 6858002"/>
              <a:gd name="connsiteX65" fmla="*/ 6184358 w 6300250"/>
              <a:gd name="connsiteY65" fmla="*/ 3046414 h 6858002"/>
              <a:gd name="connsiteX66" fmla="*/ 6204513 w 6300250"/>
              <a:gd name="connsiteY66" fmla="*/ 3084514 h 6858002"/>
              <a:gd name="connsiteX67" fmla="*/ 6224668 w 6300250"/>
              <a:gd name="connsiteY67" fmla="*/ 3121027 h 6858002"/>
              <a:gd name="connsiteX68" fmla="*/ 6244823 w 6300250"/>
              <a:gd name="connsiteY68" fmla="*/ 3160714 h 6858002"/>
              <a:gd name="connsiteX69" fmla="*/ 6261619 w 6300250"/>
              <a:gd name="connsiteY69" fmla="*/ 3201989 h 6858002"/>
              <a:gd name="connsiteX70" fmla="*/ 6276736 w 6300250"/>
              <a:gd name="connsiteY70" fmla="*/ 3248027 h 6858002"/>
              <a:gd name="connsiteX71" fmla="*/ 6288493 w 6300250"/>
              <a:gd name="connsiteY71" fmla="*/ 3300414 h 6858002"/>
              <a:gd name="connsiteX72" fmla="*/ 6296891 w 6300250"/>
              <a:gd name="connsiteY72" fmla="*/ 3360739 h 6858002"/>
              <a:gd name="connsiteX73" fmla="*/ 6300250 w 6300250"/>
              <a:gd name="connsiteY73" fmla="*/ 3427414 h 6858002"/>
              <a:gd name="connsiteX74" fmla="*/ 6296891 w 6300250"/>
              <a:gd name="connsiteY74" fmla="*/ 3497264 h 6858002"/>
              <a:gd name="connsiteX75" fmla="*/ 6288493 w 6300250"/>
              <a:gd name="connsiteY75" fmla="*/ 3557589 h 6858002"/>
              <a:gd name="connsiteX76" fmla="*/ 6276736 w 6300250"/>
              <a:gd name="connsiteY76" fmla="*/ 3609977 h 6858002"/>
              <a:gd name="connsiteX77" fmla="*/ 6261619 w 6300250"/>
              <a:gd name="connsiteY77" fmla="*/ 3656014 h 6858002"/>
              <a:gd name="connsiteX78" fmla="*/ 6244823 w 6300250"/>
              <a:gd name="connsiteY78" fmla="*/ 3697289 h 6858002"/>
              <a:gd name="connsiteX79" fmla="*/ 6224668 w 6300250"/>
              <a:gd name="connsiteY79" fmla="*/ 3736977 h 6858002"/>
              <a:gd name="connsiteX80" fmla="*/ 6184358 w 6300250"/>
              <a:gd name="connsiteY80" fmla="*/ 3811589 h 6858002"/>
              <a:gd name="connsiteX81" fmla="*/ 6165882 w 6300250"/>
              <a:gd name="connsiteY81" fmla="*/ 3848102 h 6858002"/>
              <a:gd name="connsiteX82" fmla="*/ 6147406 w 6300250"/>
              <a:gd name="connsiteY82" fmla="*/ 3890964 h 6858002"/>
              <a:gd name="connsiteX83" fmla="*/ 6132291 w 6300250"/>
              <a:gd name="connsiteY83" fmla="*/ 3935414 h 6858002"/>
              <a:gd name="connsiteX84" fmla="*/ 6122213 w 6300250"/>
              <a:gd name="connsiteY84" fmla="*/ 3987802 h 6858002"/>
              <a:gd name="connsiteX85" fmla="*/ 6112135 w 6300250"/>
              <a:gd name="connsiteY85" fmla="*/ 4048127 h 6858002"/>
              <a:gd name="connsiteX86" fmla="*/ 6110455 w 6300250"/>
              <a:gd name="connsiteY86" fmla="*/ 4116389 h 6858002"/>
              <a:gd name="connsiteX87" fmla="*/ 6112135 w 6300250"/>
              <a:gd name="connsiteY87" fmla="*/ 4186239 h 6858002"/>
              <a:gd name="connsiteX88" fmla="*/ 6122213 w 6300250"/>
              <a:gd name="connsiteY88" fmla="*/ 4244977 h 6858002"/>
              <a:gd name="connsiteX89" fmla="*/ 6132291 w 6300250"/>
              <a:gd name="connsiteY89" fmla="*/ 4297364 h 6858002"/>
              <a:gd name="connsiteX90" fmla="*/ 6147406 w 6300250"/>
              <a:gd name="connsiteY90" fmla="*/ 4343402 h 6858002"/>
              <a:gd name="connsiteX91" fmla="*/ 6165882 w 6300250"/>
              <a:gd name="connsiteY91" fmla="*/ 4386264 h 6858002"/>
              <a:gd name="connsiteX92" fmla="*/ 6184358 w 6300250"/>
              <a:gd name="connsiteY92" fmla="*/ 4424364 h 6858002"/>
              <a:gd name="connsiteX93" fmla="*/ 6224668 w 6300250"/>
              <a:gd name="connsiteY93" fmla="*/ 4498977 h 6858002"/>
              <a:gd name="connsiteX94" fmla="*/ 6244823 w 6300250"/>
              <a:gd name="connsiteY94" fmla="*/ 4537077 h 6858002"/>
              <a:gd name="connsiteX95" fmla="*/ 6261619 w 6300250"/>
              <a:gd name="connsiteY95" fmla="*/ 4579939 h 6858002"/>
              <a:gd name="connsiteX96" fmla="*/ 6276736 w 6300250"/>
              <a:gd name="connsiteY96" fmla="*/ 4625977 h 6858002"/>
              <a:gd name="connsiteX97" fmla="*/ 6288493 w 6300250"/>
              <a:gd name="connsiteY97" fmla="*/ 4678364 h 6858002"/>
              <a:gd name="connsiteX98" fmla="*/ 6296891 w 6300250"/>
              <a:gd name="connsiteY98" fmla="*/ 4738689 h 6858002"/>
              <a:gd name="connsiteX99" fmla="*/ 6300250 w 6300250"/>
              <a:gd name="connsiteY99" fmla="*/ 4806952 h 6858002"/>
              <a:gd name="connsiteX100" fmla="*/ 6296891 w 6300250"/>
              <a:gd name="connsiteY100" fmla="*/ 4875214 h 6858002"/>
              <a:gd name="connsiteX101" fmla="*/ 6288493 w 6300250"/>
              <a:gd name="connsiteY101" fmla="*/ 4935539 h 6858002"/>
              <a:gd name="connsiteX102" fmla="*/ 6276736 w 6300250"/>
              <a:gd name="connsiteY102" fmla="*/ 4987927 h 6858002"/>
              <a:gd name="connsiteX103" fmla="*/ 6261619 w 6300250"/>
              <a:gd name="connsiteY103" fmla="*/ 5033964 h 6858002"/>
              <a:gd name="connsiteX104" fmla="*/ 6244823 w 6300250"/>
              <a:gd name="connsiteY104" fmla="*/ 5075239 h 6858002"/>
              <a:gd name="connsiteX105" fmla="*/ 6224668 w 6300250"/>
              <a:gd name="connsiteY105" fmla="*/ 5114927 h 6858002"/>
              <a:gd name="connsiteX106" fmla="*/ 6204513 w 6300250"/>
              <a:gd name="connsiteY106" fmla="*/ 5149852 h 6858002"/>
              <a:gd name="connsiteX107" fmla="*/ 6184358 w 6300250"/>
              <a:gd name="connsiteY107" fmla="*/ 5186364 h 6858002"/>
              <a:gd name="connsiteX108" fmla="*/ 6165882 w 6300250"/>
              <a:gd name="connsiteY108" fmla="*/ 5226052 h 6858002"/>
              <a:gd name="connsiteX109" fmla="*/ 6147406 w 6300250"/>
              <a:gd name="connsiteY109" fmla="*/ 5268914 h 6858002"/>
              <a:gd name="connsiteX110" fmla="*/ 6132291 w 6300250"/>
              <a:gd name="connsiteY110" fmla="*/ 5313364 h 6858002"/>
              <a:gd name="connsiteX111" fmla="*/ 6122213 w 6300250"/>
              <a:gd name="connsiteY111" fmla="*/ 5365752 h 6858002"/>
              <a:gd name="connsiteX112" fmla="*/ 6112135 w 6300250"/>
              <a:gd name="connsiteY112" fmla="*/ 5426077 h 6858002"/>
              <a:gd name="connsiteX113" fmla="*/ 6110455 w 6300250"/>
              <a:gd name="connsiteY113" fmla="*/ 5494339 h 6858002"/>
              <a:gd name="connsiteX114" fmla="*/ 6112135 w 6300250"/>
              <a:gd name="connsiteY114" fmla="*/ 5562602 h 6858002"/>
              <a:gd name="connsiteX115" fmla="*/ 6122213 w 6300250"/>
              <a:gd name="connsiteY115" fmla="*/ 5622927 h 6858002"/>
              <a:gd name="connsiteX116" fmla="*/ 6132291 w 6300250"/>
              <a:gd name="connsiteY116" fmla="*/ 5675314 h 6858002"/>
              <a:gd name="connsiteX117" fmla="*/ 6147406 w 6300250"/>
              <a:gd name="connsiteY117" fmla="*/ 5721352 h 6858002"/>
              <a:gd name="connsiteX118" fmla="*/ 6165882 w 6300250"/>
              <a:gd name="connsiteY118" fmla="*/ 5762627 h 6858002"/>
              <a:gd name="connsiteX119" fmla="*/ 6184358 w 6300250"/>
              <a:gd name="connsiteY119" fmla="*/ 5802314 h 6858002"/>
              <a:gd name="connsiteX120" fmla="*/ 6204513 w 6300250"/>
              <a:gd name="connsiteY120" fmla="*/ 5840414 h 6858002"/>
              <a:gd name="connsiteX121" fmla="*/ 6224668 w 6300250"/>
              <a:gd name="connsiteY121" fmla="*/ 5876927 h 6858002"/>
              <a:gd name="connsiteX122" fmla="*/ 6244823 w 6300250"/>
              <a:gd name="connsiteY122" fmla="*/ 5915027 h 6858002"/>
              <a:gd name="connsiteX123" fmla="*/ 6261619 w 6300250"/>
              <a:gd name="connsiteY123" fmla="*/ 5956302 h 6858002"/>
              <a:gd name="connsiteX124" fmla="*/ 6276736 w 6300250"/>
              <a:gd name="connsiteY124" fmla="*/ 6003927 h 6858002"/>
              <a:gd name="connsiteX125" fmla="*/ 6288493 w 6300250"/>
              <a:gd name="connsiteY125" fmla="*/ 6056314 h 6858002"/>
              <a:gd name="connsiteX126" fmla="*/ 6296891 w 6300250"/>
              <a:gd name="connsiteY126" fmla="*/ 6113464 h 6858002"/>
              <a:gd name="connsiteX127" fmla="*/ 6300250 w 6300250"/>
              <a:gd name="connsiteY127" fmla="*/ 6183314 h 6858002"/>
              <a:gd name="connsiteX128" fmla="*/ 6296891 w 6300250"/>
              <a:gd name="connsiteY128" fmla="*/ 6251577 h 6858002"/>
              <a:gd name="connsiteX129" fmla="*/ 6288493 w 6300250"/>
              <a:gd name="connsiteY129" fmla="*/ 6311902 h 6858002"/>
              <a:gd name="connsiteX130" fmla="*/ 6276736 w 6300250"/>
              <a:gd name="connsiteY130" fmla="*/ 6361114 h 6858002"/>
              <a:gd name="connsiteX131" fmla="*/ 6261619 w 6300250"/>
              <a:gd name="connsiteY131" fmla="*/ 6407152 h 6858002"/>
              <a:gd name="connsiteX132" fmla="*/ 6244823 w 6300250"/>
              <a:gd name="connsiteY132" fmla="*/ 6448427 h 6858002"/>
              <a:gd name="connsiteX133" fmla="*/ 6226348 w 6300250"/>
              <a:gd name="connsiteY133" fmla="*/ 6488114 h 6858002"/>
              <a:gd name="connsiteX134" fmla="*/ 6207872 w 6300250"/>
              <a:gd name="connsiteY134" fmla="*/ 6523039 h 6858002"/>
              <a:gd name="connsiteX135" fmla="*/ 6187717 w 6300250"/>
              <a:gd name="connsiteY135" fmla="*/ 6561139 h 6858002"/>
              <a:gd name="connsiteX136" fmla="*/ 6167562 w 6300250"/>
              <a:gd name="connsiteY136" fmla="*/ 6597652 h 6858002"/>
              <a:gd name="connsiteX137" fmla="*/ 6150766 w 6300250"/>
              <a:gd name="connsiteY137" fmla="*/ 6640514 h 6858002"/>
              <a:gd name="connsiteX138" fmla="*/ 6133970 w 6300250"/>
              <a:gd name="connsiteY138" fmla="*/ 6683377 h 6858002"/>
              <a:gd name="connsiteX139" fmla="*/ 6123892 w 6300250"/>
              <a:gd name="connsiteY139" fmla="*/ 6735764 h 6858002"/>
              <a:gd name="connsiteX140" fmla="*/ 6115495 w 6300250"/>
              <a:gd name="connsiteY140" fmla="*/ 6791327 h 6858002"/>
              <a:gd name="connsiteX141" fmla="*/ 6110455 w 6300250"/>
              <a:gd name="connsiteY141" fmla="*/ 6858002 h 6858002"/>
              <a:gd name="connsiteX142" fmla="*/ 3149600 w 6300250"/>
              <a:gd name="connsiteY142" fmla="*/ 6858002 h 6858002"/>
              <a:gd name="connsiteX143" fmla="*/ 2707087 w 6300250"/>
              <a:gd name="connsiteY143" fmla="*/ 6858002 h 6858002"/>
              <a:gd name="connsiteX144" fmla="*/ 0 w 6300250"/>
              <a:gd name="connsiteY144" fmla="*/ 6858002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6300250" h="6858002">
                <a:moveTo>
                  <a:pt x="0" y="0"/>
                </a:moveTo>
                <a:lnTo>
                  <a:pt x="3149600" y="0"/>
                </a:lnTo>
                <a:lnTo>
                  <a:pt x="3149600" y="2"/>
                </a:lnTo>
                <a:lnTo>
                  <a:pt x="6110455" y="2"/>
                </a:lnTo>
                <a:lnTo>
                  <a:pt x="6115495" y="66677"/>
                </a:lnTo>
                <a:lnTo>
                  <a:pt x="6123892" y="122239"/>
                </a:lnTo>
                <a:lnTo>
                  <a:pt x="6133970" y="174627"/>
                </a:lnTo>
                <a:lnTo>
                  <a:pt x="6150766" y="217489"/>
                </a:lnTo>
                <a:lnTo>
                  <a:pt x="6167562" y="260352"/>
                </a:lnTo>
                <a:lnTo>
                  <a:pt x="6187717" y="296864"/>
                </a:lnTo>
                <a:lnTo>
                  <a:pt x="6207872" y="334964"/>
                </a:lnTo>
                <a:lnTo>
                  <a:pt x="6226348" y="369889"/>
                </a:lnTo>
                <a:lnTo>
                  <a:pt x="6244823" y="409577"/>
                </a:lnTo>
                <a:lnTo>
                  <a:pt x="6261619" y="450852"/>
                </a:lnTo>
                <a:lnTo>
                  <a:pt x="6276736" y="496889"/>
                </a:lnTo>
                <a:lnTo>
                  <a:pt x="6288493" y="546102"/>
                </a:lnTo>
                <a:lnTo>
                  <a:pt x="6296891" y="606427"/>
                </a:lnTo>
                <a:lnTo>
                  <a:pt x="6300250" y="673102"/>
                </a:lnTo>
                <a:lnTo>
                  <a:pt x="6296891" y="744539"/>
                </a:lnTo>
                <a:lnTo>
                  <a:pt x="6288493" y="801689"/>
                </a:lnTo>
                <a:lnTo>
                  <a:pt x="6276736" y="854077"/>
                </a:lnTo>
                <a:lnTo>
                  <a:pt x="6261619" y="901702"/>
                </a:lnTo>
                <a:lnTo>
                  <a:pt x="6244823" y="942977"/>
                </a:lnTo>
                <a:lnTo>
                  <a:pt x="6224668" y="981077"/>
                </a:lnTo>
                <a:lnTo>
                  <a:pt x="6204513" y="1017589"/>
                </a:lnTo>
                <a:lnTo>
                  <a:pt x="6184358" y="1055689"/>
                </a:lnTo>
                <a:lnTo>
                  <a:pt x="6165882" y="1095377"/>
                </a:lnTo>
                <a:lnTo>
                  <a:pt x="6147406" y="1136652"/>
                </a:lnTo>
                <a:lnTo>
                  <a:pt x="6132291" y="1182689"/>
                </a:lnTo>
                <a:lnTo>
                  <a:pt x="6122213" y="1235077"/>
                </a:lnTo>
                <a:lnTo>
                  <a:pt x="6112135" y="1295402"/>
                </a:lnTo>
                <a:lnTo>
                  <a:pt x="6110455" y="1363664"/>
                </a:lnTo>
                <a:lnTo>
                  <a:pt x="6112135" y="1431927"/>
                </a:lnTo>
                <a:lnTo>
                  <a:pt x="6122213" y="1492252"/>
                </a:lnTo>
                <a:lnTo>
                  <a:pt x="6132291" y="1544639"/>
                </a:lnTo>
                <a:lnTo>
                  <a:pt x="6147406" y="1589089"/>
                </a:lnTo>
                <a:lnTo>
                  <a:pt x="6165882" y="1631952"/>
                </a:lnTo>
                <a:lnTo>
                  <a:pt x="6184358" y="1671639"/>
                </a:lnTo>
                <a:lnTo>
                  <a:pt x="6204513" y="1708152"/>
                </a:lnTo>
                <a:lnTo>
                  <a:pt x="6224668" y="1743077"/>
                </a:lnTo>
                <a:lnTo>
                  <a:pt x="6244823" y="1782764"/>
                </a:lnTo>
                <a:lnTo>
                  <a:pt x="6261619" y="1824039"/>
                </a:lnTo>
                <a:lnTo>
                  <a:pt x="6276736" y="1870077"/>
                </a:lnTo>
                <a:lnTo>
                  <a:pt x="6288493" y="1922464"/>
                </a:lnTo>
                <a:lnTo>
                  <a:pt x="6296891" y="1982789"/>
                </a:lnTo>
                <a:lnTo>
                  <a:pt x="6300250" y="2051052"/>
                </a:lnTo>
                <a:lnTo>
                  <a:pt x="6296891" y="2119314"/>
                </a:lnTo>
                <a:lnTo>
                  <a:pt x="6288493" y="2179639"/>
                </a:lnTo>
                <a:lnTo>
                  <a:pt x="6276736" y="2232027"/>
                </a:lnTo>
                <a:lnTo>
                  <a:pt x="6261619" y="2278064"/>
                </a:lnTo>
                <a:lnTo>
                  <a:pt x="6244823" y="2319339"/>
                </a:lnTo>
                <a:lnTo>
                  <a:pt x="6224668" y="2359027"/>
                </a:lnTo>
                <a:lnTo>
                  <a:pt x="6204513" y="2395539"/>
                </a:lnTo>
                <a:lnTo>
                  <a:pt x="6184358" y="2433639"/>
                </a:lnTo>
                <a:lnTo>
                  <a:pt x="6165882" y="2471739"/>
                </a:lnTo>
                <a:lnTo>
                  <a:pt x="6147406" y="2513014"/>
                </a:lnTo>
                <a:lnTo>
                  <a:pt x="6132291" y="2560639"/>
                </a:lnTo>
                <a:lnTo>
                  <a:pt x="6122213" y="2613027"/>
                </a:lnTo>
                <a:lnTo>
                  <a:pt x="6112135" y="2671764"/>
                </a:lnTo>
                <a:lnTo>
                  <a:pt x="6110455" y="2741614"/>
                </a:lnTo>
                <a:lnTo>
                  <a:pt x="6112135" y="2809877"/>
                </a:lnTo>
                <a:lnTo>
                  <a:pt x="6122213" y="2868614"/>
                </a:lnTo>
                <a:lnTo>
                  <a:pt x="6132291" y="2922589"/>
                </a:lnTo>
                <a:lnTo>
                  <a:pt x="6147406" y="2967039"/>
                </a:lnTo>
                <a:lnTo>
                  <a:pt x="6165882" y="3009902"/>
                </a:lnTo>
                <a:lnTo>
                  <a:pt x="6184358" y="3046414"/>
                </a:lnTo>
                <a:lnTo>
                  <a:pt x="6204513" y="3084514"/>
                </a:lnTo>
                <a:lnTo>
                  <a:pt x="6224668" y="3121027"/>
                </a:lnTo>
                <a:lnTo>
                  <a:pt x="6244823" y="3160714"/>
                </a:lnTo>
                <a:lnTo>
                  <a:pt x="6261619" y="3201989"/>
                </a:lnTo>
                <a:lnTo>
                  <a:pt x="6276736" y="3248027"/>
                </a:lnTo>
                <a:lnTo>
                  <a:pt x="6288493" y="3300414"/>
                </a:lnTo>
                <a:lnTo>
                  <a:pt x="6296891" y="3360739"/>
                </a:lnTo>
                <a:lnTo>
                  <a:pt x="6300250" y="3427414"/>
                </a:lnTo>
                <a:lnTo>
                  <a:pt x="6296891" y="3497264"/>
                </a:lnTo>
                <a:lnTo>
                  <a:pt x="6288493" y="3557589"/>
                </a:lnTo>
                <a:lnTo>
                  <a:pt x="6276736" y="3609977"/>
                </a:lnTo>
                <a:lnTo>
                  <a:pt x="6261619" y="3656014"/>
                </a:lnTo>
                <a:lnTo>
                  <a:pt x="6244823" y="3697289"/>
                </a:lnTo>
                <a:lnTo>
                  <a:pt x="6224668" y="3736977"/>
                </a:lnTo>
                <a:lnTo>
                  <a:pt x="6184358" y="3811589"/>
                </a:lnTo>
                <a:lnTo>
                  <a:pt x="6165882" y="3848102"/>
                </a:lnTo>
                <a:lnTo>
                  <a:pt x="6147406" y="3890964"/>
                </a:lnTo>
                <a:lnTo>
                  <a:pt x="6132291" y="3935414"/>
                </a:lnTo>
                <a:lnTo>
                  <a:pt x="6122213" y="3987802"/>
                </a:lnTo>
                <a:lnTo>
                  <a:pt x="6112135" y="4048127"/>
                </a:lnTo>
                <a:lnTo>
                  <a:pt x="6110455" y="4116389"/>
                </a:lnTo>
                <a:lnTo>
                  <a:pt x="6112135" y="4186239"/>
                </a:lnTo>
                <a:lnTo>
                  <a:pt x="6122213" y="4244977"/>
                </a:lnTo>
                <a:lnTo>
                  <a:pt x="6132291" y="4297364"/>
                </a:lnTo>
                <a:lnTo>
                  <a:pt x="6147406" y="4343402"/>
                </a:lnTo>
                <a:lnTo>
                  <a:pt x="6165882" y="4386264"/>
                </a:lnTo>
                <a:lnTo>
                  <a:pt x="6184358" y="4424364"/>
                </a:lnTo>
                <a:lnTo>
                  <a:pt x="6224668" y="4498977"/>
                </a:lnTo>
                <a:lnTo>
                  <a:pt x="6244823" y="4537077"/>
                </a:lnTo>
                <a:lnTo>
                  <a:pt x="6261619" y="4579939"/>
                </a:lnTo>
                <a:lnTo>
                  <a:pt x="6276736" y="4625977"/>
                </a:lnTo>
                <a:lnTo>
                  <a:pt x="6288493" y="4678364"/>
                </a:lnTo>
                <a:lnTo>
                  <a:pt x="6296891" y="4738689"/>
                </a:lnTo>
                <a:lnTo>
                  <a:pt x="6300250" y="4806952"/>
                </a:lnTo>
                <a:lnTo>
                  <a:pt x="6296891" y="4875214"/>
                </a:lnTo>
                <a:lnTo>
                  <a:pt x="6288493" y="4935539"/>
                </a:lnTo>
                <a:lnTo>
                  <a:pt x="6276736" y="4987927"/>
                </a:lnTo>
                <a:lnTo>
                  <a:pt x="6261619" y="5033964"/>
                </a:lnTo>
                <a:lnTo>
                  <a:pt x="6244823" y="5075239"/>
                </a:lnTo>
                <a:lnTo>
                  <a:pt x="6224668" y="5114927"/>
                </a:lnTo>
                <a:lnTo>
                  <a:pt x="6204513" y="5149852"/>
                </a:lnTo>
                <a:lnTo>
                  <a:pt x="6184358" y="5186364"/>
                </a:lnTo>
                <a:lnTo>
                  <a:pt x="6165882" y="5226052"/>
                </a:lnTo>
                <a:lnTo>
                  <a:pt x="6147406" y="5268914"/>
                </a:lnTo>
                <a:lnTo>
                  <a:pt x="6132291" y="5313364"/>
                </a:lnTo>
                <a:lnTo>
                  <a:pt x="6122213" y="5365752"/>
                </a:lnTo>
                <a:lnTo>
                  <a:pt x="6112135" y="5426077"/>
                </a:lnTo>
                <a:lnTo>
                  <a:pt x="6110455" y="5494339"/>
                </a:lnTo>
                <a:lnTo>
                  <a:pt x="6112135" y="5562602"/>
                </a:lnTo>
                <a:lnTo>
                  <a:pt x="6122213" y="5622927"/>
                </a:lnTo>
                <a:lnTo>
                  <a:pt x="6132291" y="5675314"/>
                </a:lnTo>
                <a:lnTo>
                  <a:pt x="6147406" y="5721352"/>
                </a:lnTo>
                <a:lnTo>
                  <a:pt x="6165882" y="5762627"/>
                </a:lnTo>
                <a:lnTo>
                  <a:pt x="6184358" y="5802314"/>
                </a:lnTo>
                <a:lnTo>
                  <a:pt x="6204513" y="5840414"/>
                </a:lnTo>
                <a:lnTo>
                  <a:pt x="6224668" y="5876927"/>
                </a:lnTo>
                <a:lnTo>
                  <a:pt x="6244823" y="5915027"/>
                </a:lnTo>
                <a:lnTo>
                  <a:pt x="6261619" y="5956302"/>
                </a:lnTo>
                <a:lnTo>
                  <a:pt x="6276736" y="6003927"/>
                </a:lnTo>
                <a:lnTo>
                  <a:pt x="6288493" y="6056314"/>
                </a:lnTo>
                <a:lnTo>
                  <a:pt x="6296891" y="6113464"/>
                </a:lnTo>
                <a:lnTo>
                  <a:pt x="6300250" y="6183314"/>
                </a:lnTo>
                <a:lnTo>
                  <a:pt x="6296891" y="6251577"/>
                </a:lnTo>
                <a:lnTo>
                  <a:pt x="6288493" y="6311902"/>
                </a:lnTo>
                <a:lnTo>
                  <a:pt x="6276736" y="6361114"/>
                </a:lnTo>
                <a:lnTo>
                  <a:pt x="6261619" y="6407152"/>
                </a:lnTo>
                <a:lnTo>
                  <a:pt x="6244823" y="6448427"/>
                </a:lnTo>
                <a:lnTo>
                  <a:pt x="6226348" y="6488114"/>
                </a:lnTo>
                <a:lnTo>
                  <a:pt x="6207872" y="6523039"/>
                </a:lnTo>
                <a:lnTo>
                  <a:pt x="6187717" y="6561139"/>
                </a:lnTo>
                <a:lnTo>
                  <a:pt x="6167562" y="6597652"/>
                </a:lnTo>
                <a:lnTo>
                  <a:pt x="6150766" y="6640514"/>
                </a:lnTo>
                <a:lnTo>
                  <a:pt x="6133970" y="6683377"/>
                </a:lnTo>
                <a:lnTo>
                  <a:pt x="6123892" y="6735764"/>
                </a:lnTo>
                <a:lnTo>
                  <a:pt x="6115495" y="6791327"/>
                </a:lnTo>
                <a:lnTo>
                  <a:pt x="6110455" y="6858002"/>
                </a:lnTo>
                <a:lnTo>
                  <a:pt x="3149600" y="6858002"/>
                </a:lnTo>
                <a:lnTo>
                  <a:pt x="2707087" y="6858002"/>
                </a:lnTo>
                <a:lnTo>
                  <a:pt x="0" y="6858002"/>
                </a:lnTo>
                <a:close/>
              </a:path>
            </a:pathLst>
          </a:custGeom>
          <a:solidFill>
            <a:schemeClr val="accent1"/>
          </a:solidFill>
          <a:ln w="0">
            <a:noFill/>
            <a:prstDash val="solid"/>
            <a:round/>
            <a:headEnd/>
            <a:tailEnd/>
          </a:ln>
        </p:spPr>
      </p:sp>
      <p:sp>
        <p:nvSpPr>
          <p:cNvPr id="2" name="Título 1">
            <a:extLst>
              <a:ext uri="{FF2B5EF4-FFF2-40B4-BE49-F238E27FC236}">
                <a16:creationId xmlns:a16="http://schemas.microsoft.com/office/drawing/2014/main" id="{8412ABE7-E054-4F76-BC5C-2B9E6F7E2775}"/>
              </a:ext>
            </a:extLst>
          </p:cNvPr>
          <p:cNvSpPr>
            <a:spLocks noGrp="1"/>
          </p:cNvSpPr>
          <p:nvPr>
            <p:ph type="title"/>
          </p:nvPr>
        </p:nvSpPr>
        <p:spPr>
          <a:xfrm>
            <a:off x="931933" y="1162940"/>
            <a:ext cx="4515598" cy="4532120"/>
          </a:xfrm>
        </p:spPr>
        <p:txBody>
          <a:bodyPr anchor="ctr">
            <a:normAutofit/>
          </a:bodyPr>
          <a:lstStyle/>
          <a:p>
            <a:r>
              <a:rPr lang="es-CL" sz="4400" dirty="0">
                <a:solidFill>
                  <a:srgbClr val="2A1A00"/>
                </a:solidFill>
                <a:latin typeface="Algerian" panose="04020705040A02060702" pitchFamily="82" charset="0"/>
              </a:rPr>
              <a:t>¿Qué vamos a aprender?</a:t>
            </a:r>
          </a:p>
        </p:txBody>
      </p:sp>
      <p:sp>
        <p:nvSpPr>
          <p:cNvPr id="12" name="Rectangle 11">
            <a:extLst>
              <a:ext uri="{FF2B5EF4-FFF2-40B4-BE49-F238E27FC236}">
                <a16:creationId xmlns:a16="http://schemas.microsoft.com/office/drawing/2014/main" id="{E3B475C6-1445-41C7-9360-49FD7C1C1E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Marcador de contenido 2">
            <a:extLst>
              <a:ext uri="{FF2B5EF4-FFF2-40B4-BE49-F238E27FC236}">
                <a16:creationId xmlns:a16="http://schemas.microsoft.com/office/drawing/2014/main" id="{F360D187-ED0D-4661-996C-0F398C603D53}"/>
              </a:ext>
            </a:extLst>
          </p:cNvPr>
          <p:cNvSpPr>
            <a:spLocks noGrp="1"/>
          </p:cNvSpPr>
          <p:nvPr>
            <p:ph idx="1"/>
          </p:nvPr>
        </p:nvSpPr>
        <p:spPr>
          <a:xfrm>
            <a:off x="6749271" y="1128451"/>
            <a:ext cx="4680729" cy="4566609"/>
          </a:xfrm>
        </p:spPr>
        <p:txBody>
          <a:bodyPr anchor="ctr">
            <a:normAutofit lnSpcReduction="10000"/>
          </a:bodyPr>
          <a:lstStyle/>
          <a:p>
            <a:r>
              <a:rPr lang="es-MX" sz="2400" dirty="0"/>
              <a:t>En esta unidad aprenderás a ubicarte utilizando diversos puntos de referencia, así como a reconocer los continentes y los océanos del planeta. </a:t>
            </a:r>
          </a:p>
          <a:p>
            <a:r>
              <a:rPr lang="es-MX" sz="2400" dirty="0"/>
              <a:t>Descubrirás la diversidad de zonas climáticas  de la Tierra y algunos paisajes que pueden encontrarse en estas zonas y cómo las personas han elaborado diferentes estrategias para habitarlos</a:t>
            </a:r>
            <a:r>
              <a:rPr lang="es-MX" dirty="0"/>
              <a:t>. </a:t>
            </a:r>
            <a:endParaRPr lang="es-CL" dirty="0"/>
          </a:p>
        </p:txBody>
      </p:sp>
    </p:spTree>
    <p:extLst>
      <p:ext uri="{BB962C8B-B14F-4D97-AF65-F5344CB8AC3E}">
        <p14:creationId xmlns:p14="http://schemas.microsoft.com/office/powerpoint/2010/main" val="1289823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22C3B48-99E5-4B5C-8E49-15C2A9552F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 name="Título 1">
            <a:extLst>
              <a:ext uri="{FF2B5EF4-FFF2-40B4-BE49-F238E27FC236}">
                <a16:creationId xmlns:a16="http://schemas.microsoft.com/office/drawing/2014/main" id="{D77785CB-964D-4D72-9A76-452A79EB6053}"/>
              </a:ext>
            </a:extLst>
          </p:cNvPr>
          <p:cNvSpPr>
            <a:spLocks noGrp="1"/>
          </p:cNvSpPr>
          <p:nvPr>
            <p:ph type="title"/>
          </p:nvPr>
        </p:nvSpPr>
        <p:spPr>
          <a:xfrm>
            <a:off x="8050787" y="482321"/>
            <a:ext cx="3656581" cy="5571625"/>
          </a:xfrm>
        </p:spPr>
        <p:txBody>
          <a:bodyPr anchor="ctr">
            <a:normAutofit/>
          </a:bodyPr>
          <a:lstStyle/>
          <a:p>
            <a:r>
              <a:rPr lang="es-CL" sz="4300" dirty="0">
                <a:latin typeface="Algerian" panose="04020705040A02060702" pitchFamily="82" charset="0"/>
              </a:rPr>
              <a:t>¿qué debemos aprender?</a:t>
            </a:r>
          </a:p>
        </p:txBody>
      </p:sp>
      <p:sp>
        <p:nvSpPr>
          <p:cNvPr id="12" name="Freeform 10">
            <a:extLst>
              <a:ext uri="{FF2B5EF4-FFF2-40B4-BE49-F238E27FC236}">
                <a16:creationId xmlns:a16="http://schemas.microsoft.com/office/drawing/2014/main" id="{C67B4E51-3288-4A1F-A92C-87C9401EDE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7569200" cy="6858000"/>
          </a:xfrm>
          <a:custGeom>
            <a:avLst/>
            <a:gdLst>
              <a:gd name="connsiteX0" fmla="*/ 0 w 7569200"/>
              <a:gd name="connsiteY0" fmla="*/ 0 h 6858000"/>
              <a:gd name="connsiteX1" fmla="*/ 7389812 w 7569200"/>
              <a:gd name="connsiteY1" fmla="*/ 0 h 6858000"/>
              <a:gd name="connsiteX2" fmla="*/ 7394575 w 7569200"/>
              <a:gd name="connsiteY2" fmla="*/ 66675 h 6858000"/>
              <a:gd name="connsiteX3" fmla="*/ 7402512 w 7569200"/>
              <a:gd name="connsiteY3" fmla="*/ 122237 h 6858000"/>
              <a:gd name="connsiteX4" fmla="*/ 7412037 w 7569200"/>
              <a:gd name="connsiteY4" fmla="*/ 174625 h 6858000"/>
              <a:gd name="connsiteX5" fmla="*/ 7427912 w 7569200"/>
              <a:gd name="connsiteY5" fmla="*/ 217487 h 6858000"/>
              <a:gd name="connsiteX6" fmla="*/ 7443787 w 7569200"/>
              <a:gd name="connsiteY6" fmla="*/ 260350 h 6858000"/>
              <a:gd name="connsiteX7" fmla="*/ 7462837 w 7569200"/>
              <a:gd name="connsiteY7" fmla="*/ 296862 h 6858000"/>
              <a:gd name="connsiteX8" fmla="*/ 7481887 w 7569200"/>
              <a:gd name="connsiteY8" fmla="*/ 334962 h 6858000"/>
              <a:gd name="connsiteX9" fmla="*/ 7499350 w 7569200"/>
              <a:gd name="connsiteY9" fmla="*/ 369887 h 6858000"/>
              <a:gd name="connsiteX10" fmla="*/ 7516812 w 7569200"/>
              <a:gd name="connsiteY10" fmla="*/ 409575 h 6858000"/>
              <a:gd name="connsiteX11" fmla="*/ 7532687 w 7569200"/>
              <a:gd name="connsiteY11" fmla="*/ 450850 h 6858000"/>
              <a:gd name="connsiteX12" fmla="*/ 7546975 w 7569200"/>
              <a:gd name="connsiteY12" fmla="*/ 496887 h 6858000"/>
              <a:gd name="connsiteX13" fmla="*/ 7558087 w 7569200"/>
              <a:gd name="connsiteY13" fmla="*/ 546100 h 6858000"/>
              <a:gd name="connsiteX14" fmla="*/ 7566025 w 7569200"/>
              <a:gd name="connsiteY14" fmla="*/ 606425 h 6858000"/>
              <a:gd name="connsiteX15" fmla="*/ 7569200 w 7569200"/>
              <a:gd name="connsiteY15" fmla="*/ 673100 h 6858000"/>
              <a:gd name="connsiteX16" fmla="*/ 7566025 w 7569200"/>
              <a:gd name="connsiteY16" fmla="*/ 744537 h 6858000"/>
              <a:gd name="connsiteX17" fmla="*/ 7558087 w 7569200"/>
              <a:gd name="connsiteY17" fmla="*/ 801687 h 6858000"/>
              <a:gd name="connsiteX18" fmla="*/ 7546975 w 7569200"/>
              <a:gd name="connsiteY18" fmla="*/ 854075 h 6858000"/>
              <a:gd name="connsiteX19" fmla="*/ 7532687 w 7569200"/>
              <a:gd name="connsiteY19" fmla="*/ 901700 h 6858000"/>
              <a:gd name="connsiteX20" fmla="*/ 7516812 w 7569200"/>
              <a:gd name="connsiteY20" fmla="*/ 942975 h 6858000"/>
              <a:gd name="connsiteX21" fmla="*/ 7497762 w 7569200"/>
              <a:gd name="connsiteY21" fmla="*/ 981075 h 6858000"/>
              <a:gd name="connsiteX22" fmla="*/ 7478712 w 7569200"/>
              <a:gd name="connsiteY22" fmla="*/ 1017587 h 6858000"/>
              <a:gd name="connsiteX23" fmla="*/ 7459662 w 7569200"/>
              <a:gd name="connsiteY23" fmla="*/ 1055687 h 6858000"/>
              <a:gd name="connsiteX24" fmla="*/ 7442200 w 7569200"/>
              <a:gd name="connsiteY24" fmla="*/ 1095375 h 6858000"/>
              <a:gd name="connsiteX25" fmla="*/ 7424737 w 7569200"/>
              <a:gd name="connsiteY25" fmla="*/ 1136650 h 6858000"/>
              <a:gd name="connsiteX26" fmla="*/ 7410450 w 7569200"/>
              <a:gd name="connsiteY26" fmla="*/ 1182687 h 6858000"/>
              <a:gd name="connsiteX27" fmla="*/ 7400925 w 7569200"/>
              <a:gd name="connsiteY27" fmla="*/ 1235075 h 6858000"/>
              <a:gd name="connsiteX28" fmla="*/ 7391400 w 7569200"/>
              <a:gd name="connsiteY28" fmla="*/ 1295400 h 6858000"/>
              <a:gd name="connsiteX29" fmla="*/ 7389812 w 7569200"/>
              <a:gd name="connsiteY29" fmla="*/ 1363662 h 6858000"/>
              <a:gd name="connsiteX30" fmla="*/ 7391400 w 7569200"/>
              <a:gd name="connsiteY30" fmla="*/ 1431925 h 6858000"/>
              <a:gd name="connsiteX31" fmla="*/ 7400925 w 7569200"/>
              <a:gd name="connsiteY31" fmla="*/ 1492250 h 6858000"/>
              <a:gd name="connsiteX32" fmla="*/ 7410450 w 7569200"/>
              <a:gd name="connsiteY32" fmla="*/ 1544637 h 6858000"/>
              <a:gd name="connsiteX33" fmla="*/ 7424737 w 7569200"/>
              <a:gd name="connsiteY33" fmla="*/ 1589087 h 6858000"/>
              <a:gd name="connsiteX34" fmla="*/ 7442200 w 7569200"/>
              <a:gd name="connsiteY34" fmla="*/ 1631950 h 6858000"/>
              <a:gd name="connsiteX35" fmla="*/ 7459662 w 7569200"/>
              <a:gd name="connsiteY35" fmla="*/ 1671637 h 6858000"/>
              <a:gd name="connsiteX36" fmla="*/ 7478712 w 7569200"/>
              <a:gd name="connsiteY36" fmla="*/ 1708150 h 6858000"/>
              <a:gd name="connsiteX37" fmla="*/ 7497762 w 7569200"/>
              <a:gd name="connsiteY37" fmla="*/ 1743075 h 6858000"/>
              <a:gd name="connsiteX38" fmla="*/ 7516812 w 7569200"/>
              <a:gd name="connsiteY38" fmla="*/ 1782762 h 6858000"/>
              <a:gd name="connsiteX39" fmla="*/ 7532687 w 7569200"/>
              <a:gd name="connsiteY39" fmla="*/ 1824037 h 6858000"/>
              <a:gd name="connsiteX40" fmla="*/ 7546975 w 7569200"/>
              <a:gd name="connsiteY40" fmla="*/ 1870075 h 6858000"/>
              <a:gd name="connsiteX41" fmla="*/ 7558087 w 7569200"/>
              <a:gd name="connsiteY41" fmla="*/ 1922462 h 6858000"/>
              <a:gd name="connsiteX42" fmla="*/ 7566025 w 7569200"/>
              <a:gd name="connsiteY42" fmla="*/ 1982787 h 6858000"/>
              <a:gd name="connsiteX43" fmla="*/ 7569200 w 7569200"/>
              <a:gd name="connsiteY43" fmla="*/ 2051050 h 6858000"/>
              <a:gd name="connsiteX44" fmla="*/ 7566025 w 7569200"/>
              <a:gd name="connsiteY44" fmla="*/ 2119312 h 6858000"/>
              <a:gd name="connsiteX45" fmla="*/ 7558087 w 7569200"/>
              <a:gd name="connsiteY45" fmla="*/ 2179637 h 6858000"/>
              <a:gd name="connsiteX46" fmla="*/ 7546975 w 7569200"/>
              <a:gd name="connsiteY46" fmla="*/ 2232025 h 6858000"/>
              <a:gd name="connsiteX47" fmla="*/ 7532687 w 7569200"/>
              <a:gd name="connsiteY47" fmla="*/ 2278062 h 6858000"/>
              <a:gd name="connsiteX48" fmla="*/ 7516812 w 7569200"/>
              <a:gd name="connsiteY48" fmla="*/ 2319337 h 6858000"/>
              <a:gd name="connsiteX49" fmla="*/ 7497762 w 7569200"/>
              <a:gd name="connsiteY49" fmla="*/ 2359025 h 6858000"/>
              <a:gd name="connsiteX50" fmla="*/ 7478712 w 7569200"/>
              <a:gd name="connsiteY50" fmla="*/ 2395537 h 6858000"/>
              <a:gd name="connsiteX51" fmla="*/ 7459662 w 7569200"/>
              <a:gd name="connsiteY51" fmla="*/ 2433637 h 6858000"/>
              <a:gd name="connsiteX52" fmla="*/ 7442200 w 7569200"/>
              <a:gd name="connsiteY52" fmla="*/ 2471737 h 6858000"/>
              <a:gd name="connsiteX53" fmla="*/ 7424737 w 7569200"/>
              <a:gd name="connsiteY53" fmla="*/ 2513012 h 6858000"/>
              <a:gd name="connsiteX54" fmla="*/ 7410450 w 7569200"/>
              <a:gd name="connsiteY54" fmla="*/ 2560637 h 6858000"/>
              <a:gd name="connsiteX55" fmla="*/ 7400925 w 7569200"/>
              <a:gd name="connsiteY55" fmla="*/ 2613025 h 6858000"/>
              <a:gd name="connsiteX56" fmla="*/ 7391400 w 7569200"/>
              <a:gd name="connsiteY56" fmla="*/ 2671762 h 6858000"/>
              <a:gd name="connsiteX57" fmla="*/ 7389812 w 7569200"/>
              <a:gd name="connsiteY57" fmla="*/ 2741612 h 6858000"/>
              <a:gd name="connsiteX58" fmla="*/ 7391400 w 7569200"/>
              <a:gd name="connsiteY58" fmla="*/ 2809875 h 6858000"/>
              <a:gd name="connsiteX59" fmla="*/ 7400925 w 7569200"/>
              <a:gd name="connsiteY59" fmla="*/ 2868612 h 6858000"/>
              <a:gd name="connsiteX60" fmla="*/ 7410450 w 7569200"/>
              <a:gd name="connsiteY60" fmla="*/ 2922587 h 6858000"/>
              <a:gd name="connsiteX61" fmla="*/ 7424737 w 7569200"/>
              <a:gd name="connsiteY61" fmla="*/ 2967037 h 6858000"/>
              <a:gd name="connsiteX62" fmla="*/ 7442200 w 7569200"/>
              <a:gd name="connsiteY62" fmla="*/ 3009900 h 6858000"/>
              <a:gd name="connsiteX63" fmla="*/ 7459662 w 7569200"/>
              <a:gd name="connsiteY63" fmla="*/ 3046412 h 6858000"/>
              <a:gd name="connsiteX64" fmla="*/ 7478712 w 7569200"/>
              <a:gd name="connsiteY64" fmla="*/ 3084512 h 6858000"/>
              <a:gd name="connsiteX65" fmla="*/ 7497762 w 7569200"/>
              <a:gd name="connsiteY65" fmla="*/ 3121025 h 6858000"/>
              <a:gd name="connsiteX66" fmla="*/ 7516812 w 7569200"/>
              <a:gd name="connsiteY66" fmla="*/ 3160712 h 6858000"/>
              <a:gd name="connsiteX67" fmla="*/ 7532687 w 7569200"/>
              <a:gd name="connsiteY67" fmla="*/ 3201987 h 6858000"/>
              <a:gd name="connsiteX68" fmla="*/ 7546975 w 7569200"/>
              <a:gd name="connsiteY68" fmla="*/ 3248025 h 6858000"/>
              <a:gd name="connsiteX69" fmla="*/ 7558087 w 7569200"/>
              <a:gd name="connsiteY69" fmla="*/ 3300412 h 6858000"/>
              <a:gd name="connsiteX70" fmla="*/ 7566025 w 7569200"/>
              <a:gd name="connsiteY70" fmla="*/ 3360737 h 6858000"/>
              <a:gd name="connsiteX71" fmla="*/ 7569200 w 7569200"/>
              <a:gd name="connsiteY71" fmla="*/ 3427412 h 6858000"/>
              <a:gd name="connsiteX72" fmla="*/ 7566025 w 7569200"/>
              <a:gd name="connsiteY72" fmla="*/ 3497262 h 6858000"/>
              <a:gd name="connsiteX73" fmla="*/ 7558087 w 7569200"/>
              <a:gd name="connsiteY73" fmla="*/ 3557587 h 6858000"/>
              <a:gd name="connsiteX74" fmla="*/ 7546975 w 7569200"/>
              <a:gd name="connsiteY74" fmla="*/ 3609975 h 6858000"/>
              <a:gd name="connsiteX75" fmla="*/ 7532687 w 7569200"/>
              <a:gd name="connsiteY75" fmla="*/ 3656012 h 6858000"/>
              <a:gd name="connsiteX76" fmla="*/ 7516812 w 7569200"/>
              <a:gd name="connsiteY76" fmla="*/ 3697287 h 6858000"/>
              <a:gd name="connsiteX77" fmla="*/ 7497762 w 7569200"/>
              <a:gd name="connsiteY77" fmla="*/ 3736975 h 6858000"/>
              <a:gd name="connsiteX78" fmla="*/ 7459662 w 7569200"/>
              <a:gd name="connsiteY78" fmla="*/ 3811587 h 6858000"/>
              <a:gd name="connsiteX79" fmla="*/ 7442200 w 7569200"/>
              <a:gd name="connsiteY79" fmla="*/ 3848100 h 6858000"/>
              <a:gd name="connsiteX80" fmla="*/ 7424737 w 7569200"/>
              <a:gd name="connsiteY80" fmla="*/ 3890962 h 6858000"/>
              <a:gd name="connsiteX81" fmla="*/ 7410450 w 7569200"/>
              <a:gd name="connsiteY81" fmla="*/ 3935412 h 6858000"/>
              <a:gd name="connsiteX82" fmla="*/ 7400925 w 7569200"/>
              <a:gd name="connsiteY82" fmla="*/ 3987800 h 6858000"/>
              <a:gd name="connsiteX83" fmla="*/ 7391400 w 7569200"/>
              <a:gd name="connsiteY83" fmla="*/ 4048125 h 6858000"/>
              <a:gd name="connsiteX84" fmla="*/ 7389812 w 7569200"/>
              <a:gd name="connsiteY84" fmla="*/ 4116387 h 6858000"/>
              <a:gd name="connsiteX85" fmla="*/ 7391400 w 7569200"/>
              <a:gd name="connsiteY85" fmla="*/ 4186237 h 6858000"/>
              <a:gd name="connsiteX86" fmla="*/ 7400925 w 7569200"/>
              <a:gd name="connsiteY86" fmla="*/ 4244975 h 6858000"/>
              <a:gd name="connsiteX87" fmla="*/ 7410450 w 7569200"/>
              <a:gd name="connsiteY87" fmla="*/ 4297362 h 6858000"/>
              <a:gd name="connsiteX88" fmla="*/ 7424737 w 7569200"/>
              <a:gd name="connsiteY88" fmla="*/ 4343400 h 6858000"/>
              <a:gd name="connsiteX89" fmla="*/ 7442200 w 7569200"/>
              <a:gd name="connsiteY89" fmla="*/ 4386262 h 6858000"/>
              <a:gd name="connsiteX90" fmla="*/ 7459662 w 7569200"/>
              <a:gd name="connsiteY90" fmla="*/ 4424362 h 6858000"/>
              <a:gd name="connsiteX91" fmla="*/ 7497762 w 7569200"/>
              <a:gd name="connsiteY91" fmla="*/ 4498975 h 6858000"/>
              <a:gd name="connsiteX92" fmla="*/ 7516812 w 7569200"/>
              <a:gd name="connsiteY92" fmla="*/ 4537075 h 6858000"/>
              <a:gd name="connsiteX93" fmla="*/ 7532687 w 7569200"/>
              <a:gd name="connsiteY93" fmla="*/ 4579937 h 6858000"/>
              <a:gd name="connsiteX94" fmla="*/ 7546975 w 7569200"/>
              <a:gd name="connsiteY94" fmla="*/ 4625975 h 6858000"/>
              <a:gd name="connsiteX95" fmla="*/ 7558087 w 7569200"/>
              <a:gd name="connsiteY95" fmla="*/ 4678362 h 6858000"/>
              <a:gd name="connsiteX96" fmla="*/ 7566025 w 7569200"/>
              <a:gd name="connsiteY96" fmla="*/ 4738687 h 6858000"/>
              <a:gd name="connsiteX97" fmla="*/ 7569200 w 7569200"/>
              <a:gd name="connsiteY97" fmla="*/ 4806950 h 6858000"/>
              <a:gd name="connsiteX98" fmla="*/ 7566025 w 7569200"/>
              <a:gd name="connsiteY98" fmla="*/ 4875212 h 6858000"/>
              <a:gd name="connsiteX99" fmla="*/ 7558087 w 7569200"/>
              <a:gd name="connsiteY99" fmla="*/ 4935537 h 6858000"/>
              <a:gd name="connsiteX100" fmla="*/ 7546975 w 7569200"/>
              <a:gd name="connsiteY100" fmla="*/ 4987925 h 6858000"/>
              <a:gd name="connsiteX101" fmla="*/ 7532687 w 7569200"/>
              <a:gd name="connsiteY101" fmla="*/ 5033962 h 6858000"/>
              <a:gd name="connsiteX102" fmla="*/ 7516812 w 7569200"/>
              <a:gd name="connsiteY102" fmla="*/ 5075237 h 6858000"/>
              <a:gd name="connsiteX103" fmla="*/ 7497762 w 7569200"/>
              <a:gd name="connsiteY103" fmla="*/ 5114925 h 6858000"/>
              <a:gd name="connsiteX104" fmla="*/ 7478712 w 7569200"/>
              <a:gd name="connsiteY104" fmla="*/ 5149850 h 6858000"/>
              <a:gd name="connsiteX105" fmla="*/ 7459662 w 7569200"/>
              <a:gd name="connsiteY105" fmla="*/ 5186362 h 6858000"/>
              <a:gd name="connsiteX106" fmla="*/ 7442200 w 7569200"/>
              <a:gd name="connsiteY106" fmla="*/ 5226050 h 6858000"/>
              <a:gd name="connsiteX107" fmla="*/ 7424737 w 7569200"/>
              <a:gd name="connsiteY107" fmla="*/ 5268912 h 6858000"/>
              <a:gd name="connsiteX108" fmla="*/ 7410450 w 7569200"/>
              <a:gd name="connsiteY108" fmla="*/ 5313362 h 6858000"/>
              <a:gd name="connsiteX109" fmla="*/ 7400925 w 7569200"/>
              <a:gd name="connsiteY109" fmla="*/ 5365750 h 6858000"/>
              <a:gd name="connsiteX110" fmla="*/ 7391400 w 7569200"/>
              <a:gd name="connsiteY110" fmla="*/ 5426075 h 6858000"/>
              <a:gd name="connsiteX111" fmla="*/ 7389812 w 7569200"/>
              <a:gd name="connsiteY111" fmla="*/ 5494337 h 6858000"/>
              <a:gd name="connsiteX112" fmla="*/ 7391400 w 7569200"/>
              <a:gd name="connsiteY112" fmla="*/ 5562600 h 6858000"/>
              <a:gd name="connsiteX113" fmla="*/ 7400925 w 7569200"/>
              <a:gd name="connsiteY113" fmla="*/ 5622925 h 6858000"/>
              <a:gd name="connsiteX114" fmla="*/ 7410450 w 7569200"/>
              <a:gd name="connsiteY114" fmla="*/ 5675312 h 6858000"/>
              <a:gd name="connsiteX115" fmla="*/ 7424737 w 7569200"/>
              <a:gd name="connsiteY115" fmla="*/ 5721350 h 6858000"/>
              <a:gd name="connsiteX116" fmla="*/ 7442200 w 7569200"/>
              <a:gd name="connsiteY116" fmla="*/ 5762625 h 6858000"/>
              <a:gd name="connsiteX117" fmla="*/ 7459662 w 7569200"/>
              <a:gd name="connsiteY117" fmla="*/ 5802312 h 6858000"/>
              <a:gd name="connsiteX118" fmla="*/ 7478712 w 7569200"/>
              <a:gd name="connsiteY118" fmla="*/ 5840412 h 6858000"/>
              <a:gd name="connsiteX119" fmla="*/ 7497762 w 7569200"/>
              <a:gd name="connsiteY119" fmla="*/ 5876925 h 6858000"/>
              <a:gd name="connsiteX120" fmla="*/ 7516812 w 7569200"/>
              <a:gd name="connsiteY120" fmla="*/ 5915025 h 6858000"/>
              <a:gd name="connsiteX121" fmla="*/ 7532687 w 7569200"/>
              <a:gd name="connsiteY121" fmla="*/ 5956300 h 6858000"/>
              <a:gd name="connsiteX122" fmla="*/ 7546975 w 7569200"/>
              <a:gd name="connsiteY122" fmla="*/ 6003925 h 6858000"/>
              <a:gd name="connsiteX123" fmla="*/ 7558087 w 7569200"/>
              <a:gd name="connsiteY123" fmla="*/ 6056312 h 6858000"/>
              <a:gd name="connsiteX124" fmla="*/ 7566025 w 7569200"/>
              <a:gd name="connsiteY124" fmla="*/ 6113462 h 6858000"/>
              <a:gd name="connsiteX125" fmla="*/ 7569200 w 7569200"/>
              <a:gd name="connsiteY125" fmla="*/ 6183312 h 6858000"/>
              <a:gd name="connsiteX126" fmla="*/ 7566025 w 7569200"/>
              <a:gd name="connsiteY126" fmla="*/ 6251575 h 6858000"/>
              <a:gd name="connsiteX127" fmla="*/ 7558087 w 7569200"/>
              <a:gd name="connsiteY127" fmla="*/ 6311900 h 6858000"/>
              <a:gd name="connsiteX128" fmla="*/ 7546975 w 7569200"/>
              <a:gd name="connsiteY128" fmla="*/ 6361112 h 6858000"/>
              <a:gd name="connsiteX129" fmla="*/ 7532687 w 7569200"/>
              <a:gd name="connsiteY129" fmla="*/ 6407150 h 6858000"/>
              <a:gd name="connsiteX130" fmla="*/ 7516812 w 7569200"/>
              <a:gd name="connsiteY130" fmla="*/ 6448425 h 6858000"/>
              <a:gd name="connsiteX131" fmla="*/ 7499350 w 7569200"/>
              <a:gd name="connsiteY131" fmla="*/ 6488112 h 6858000"/>
              <a:gd name="connsiteX132" fmla="*/ 7481887 w 7569200"/>
              <a:gd name="connsiteY132" fmla="*/ 6523037 h 6858000"/>
              <a:gd name="connsiteX133" fmla="*/ 7462837 w 7569200"/>
              <a:gd name="connsiteY133" fmla="*/ 6561137 h 6858000"/>
              <a:gd name="connsiteX134" fmla="*/ 7443787 w 7569200"/>
              <a:gd name="connsiteY134" fmla="*/ 6597650 h 6858000"/>
              <a:gd name="connsiteX135" fmla="*/ 7427912 w 7569200"/>
              <a:gd name="connsiteY135" fmla="*/ 6640512 h 6858000"/>
              <a:gd name="connsiteX136" fmla="*/ 7412037 w 7569200"/>
              <a:gd name="connsiteY136" fmla="*/ 6683375 h 6858000"/>
              <a:gd name="connsiteX137" fmla="*/ 7402512 w 7569200"/>
              <a:gd name="connsiteY137" fmla="*/ 6735762 h 6858000"/>
              <a:gd name="connsiteX138" fmla="*/ 7394575 w 7569200"/>
              <a:gd name="connsiteY138" fmla="*/ 6791325 h 6858000"/>
              <a:gd name="connsiteX139" fmla="*/ 7389812 w 7569200"/>
              <a:gd name="connsiteY139" fmla="*/ 6858000 h 6858000"/>
              <a:gd name="connsiteX140" fmla="*/ 0 w 7569200"/>
              <a:gd name="connsiteY140" fmla="*/ 6858000 h 6858000"/>
              <a:gd name="connsiteX141" fmla="*/ 0 w 7569200"/>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7569200" h="6858000">
                <a:moveTo>
                  <a:pt x="0" y="0"/>
                </a:moveTo>
                <a:lnTo>
                  <a:pt x="7389812" y="0"/>
                </a:lnTo>
                <a:lnTo>
                  <a:pt x="7394575" y="66675"/>
                </a:lnTo>
                <a:lnTo>
                  <a:pt x="7402512" y="122237"/>
                </a:lnTo>
                <a:lnTo>
                  <a:pt x="7412037" y="174625"/>
                </a:lnTo>
                <a:lnTo>
                  <a:pt x="7427912" y="217487"/>
                </a:lnTo>
                <a:lnTo>
                  <a:pt x="7443787" y="260350"/>
                </a:lnTo>
                <a:lnTo>
                  <a:pt x="7462837" y="296862"/>
                </a:lnTo>
                <a:lnTo>
                  <a:pt x="7481887" y="334962"/>
                </a:lnTo>
                <a:lnTo>
                  <a:pt x="7499350" y="369887"/>
                </a:lnTo>
                <a:lnTo>
                  <a:pt x="7516812" y="409575"/>
                </a:lnTo>
                <a:lnTo>
                  <a:pt x="7532687" y="450850"/>
                </a:lnTo>
                <a:lnTo>
                  <a:pt x="7546975" y="496887"/>
                </a:lnTo>
                <a:lnTo>
                  <a:pt x="7558087" y="546100"/>
                </a:lnTo>
                <a:lnTo>
                  <a:pt x="7566025" y="606425"/>
                </a:lnTo>
                <a:lnTo>
                  <a:pt x="7569200" y="673100"/>
                </a:lnTo>
                <a:lnTo>
                  <a:pt x="7566025" y="744537"/>
                </a:lnTo>
                <a:lnTo>
                  <a:pt x="7558087" y="801687"/>
                </a:lnTo>
                <a:lnTo>
                  <a:pt x="7546975" y="854075"/>
                </a:lnTo>
                <a:lnTo>
                  <a:pt x="7532687" y="901700"/>
                </a:lnTo>
                <a:lnTo>
                  <a:pt x="7516812" y="942975"/>
                </a:lnTo>
                <a:lnTo>
                  <a:pt x="7497762" y="981075"/>
                </a:lnTo>
                <a:lnTo>
                  <a:pt x="7478712" y="1017587"/>
                </a:lnTo>
                <a:lnTo>
                  <a:pt x="7459662" y="1055687"/>
                </a:lnTo>
                <a:lnTo>
                  <a:pt x="7442200" y="1095375"/>
                </a:lnTo>
                <a:lnTo>
                  <a:pt x="7424737" y="1136650"/>
                </a:lnTo>
                <a:lnTo>
                  <a:pt x="7410450" y="1182687"/>
                </a:lnTo>
                <a:lnTo>
                  <a:pt x="7400925" y="1235075"/>
                </a:lnTo>
                <a:lnTo>
                  <a:pt x="7391400" y="1295400"/>
                </a:lnTo>
                <a:lnTo>
                  <a:pt x="7389812" y="1363662"/>
                </a:lnTo>
                <a:lnTo>
                  <a:pt x="7391400" y="1431925"/>
                </a:lnTo>
                <a:lnTo>
                  <a:pt x="7400925" y="1492250"/>
                </a:lnTo>
                <a:lnTo>
                  <a:pt x="7410450" y="1544637"/>
                </a:lnTo>
                <a:lnTo>
                  <a:pt x="7424737" y="1589087"/>
                </a:lnTo>
                <a:lnTo>
                  <a:pt x="7442200" y="1631950"/>
                </a:lnTo>
                <a:lnTo>
                  <a:pt x="7459662" y="1671637"/>
                </a:lnTo>
                <a:lnTo>
                  <a:pt x="7478712" y="1708150"/>
                </a:lnTo>
                <a:lnTo>
                  <a:pt x="7497762" y="1743075"/>
                </a:lnTo>
                <a:lnTo>
                  <a:pt x="7516812" y="1782762"/>
                </a:lnTo>
                <a:lnTo>
                  <a:pt x="7532687" y="1824037"/>
                </a:lnTo>
                <a:lnTo>
                  <a:pt x="7546975" y="1870075"/>
                </a:lnTo>
                <a:lnTo>
                  <a:pt x="7558087" y="1922462"/>
                </a:lnTo>
                <a:lnTo>
                  <a:pt x="7566025" y="1982787"/>
                </a:lnTo>
                <a:lnTo>
                  <a:pt x="7569200" y="2051050"/>
                </a:lnTo>
                <a:lnTo>
                  <a:pt x="7566025" y="2119312"/>
                </a:lnTo>
                <a:lnTo>
                  <a:pt x="7558087" y="2179637"/>
                </a:lnTo>
                <a:lnTo>
                  <a:pt x="7546975" y="2232025"/>
                </a:lnTo>
                <a:lnTo>
                  <a:pt x="7532687" y="2278062"/>
                </a:lnTo>
                <a:lnTo>
                  <a:pt x="7516812" y="2319337"/>
                </a:lnTo>
                <a:lnTo>
                  <a:pt x="7497762" y="2359025"/>
                </a:lnTo>
                <a:lnTo>
                  <a:pt x="7478712" y="2395537"/>
                </a:lnTo>
                <a:lnTo>
                  <a:pt x="7459662" y="2433637"/>
                </a:lnTo>
                <a:lnTo>
                  <a:pt x="7442200" y="2471737"/>
                </a:lnTo>
                <a:lnTo>
                  <a:pt x="7424737" y="2513012"/>
                </a:lnTo>
                <a:lnTo>
                  <a:pt x="7410450" y="2560637"/>
                </a:lnTo>
                <a:lnTo>
                  <a:pt x="7400925" y="2613025"/>
                </a:lnTo>
                <a:lnTo>
                  <a:pt x="7391400" y="2671762"/>
                </a:lnTo>
                <a:lnTo>
                  <a:pt x="7389812" y="2741612"/>
                </a:lnTo>
                <a:lnTo>
                  <a:pt x="7391400" y="2809875"/>
                </a:lnTo>
                <a:lnTo>
                  <a:pt x="7400925" y="2868612"/>
                </a:lnTo>
                <a:lnTo>
                  <a:pt x="7410450" y="2922587"/>
                </a:lnTo>
                <a:lnTo>
                  <a:pt x="7424737" y="2967037"/>
                </a:lnTo>
                <a:lnTo>
                  <a:pt x="7442200" y="3009900"/>
                </a:lnTo>
                <a:lnTo>
                  <a:pt x="7459662" y="3046412"/>
                </a:lnTo>
                <a:lnTo>
                  <a:pt x="7478712" y="3084512"/>
                </a:lnTo>
                <a:lnTo>
                  <a:pt x="7497762" y="3121025"/>
                </a:lnTo>
                <a:lnTo>
                  <a:pt x="7516812" y="3160712"/>
                </a:lnTo>
                <a:lnTo>
                  <a:pt x="7532687" y="3201987"/>
                </a:lnTo>
                <a:lnTo>
                  <a:pt x="7546975" y="3248025"/>
                </a:lnTo>
                <a:lnTo>
                  <a:pt x="7558087" y="3300412"/>
                </a:lnTo>
                <a:lnTo>
                  <a:pt x="7566025" y="3360737"/>
                </a:lnTo>
                <a:lnTo>
                  <a:pt x="7569200" y="3427412"/>
                </a:lnTo>
                <a:lnTo>
                  <a:pt x="7566025" y="3497262"/>
                </a:lnTo>
                <a:lnTo>
                  <a:pt x="7558087" y="3557587"/>
                </a:lnTo>
                <a:lnTo>
                  <a:pt x="7546975" y="3609975"/>
                </a:lnTo>
                <a:lnTo>
                  <a:pt x="7532687" y="3656012"/>
                </a:lnTo>
                <a:lnTo>
                  <a:pt x="7516812" y="3697287"/>
                </a:lnTo>
                <a:lnTo>
                  <a:pt x="7497762" y="3736975"/>
                </a:lnTo>
                <a:lnTo>
                  <a:pt x="7459662" y="3811587"/>
                </a:lnTo>
                <a:lnTo>
                  <a:pt x="7442200" y="3848100"/>
                </a:lnTo>
                <a:lnTo>
                  <a:pt x="7424737" y="3890962"/>
                </a:lnTo>
                <a:lnTo>
                  <a:pt x="7410450" y="3935412"/>
                </a:lnTo>
                <a:lnTo>
                  <a:pt x="7400925" y="3987800"/>
                </a:lnTo>
                <a:lnTo>
                  <a:pt x="7391400" y="4048125"/>
                </a:lnTo>
                <a:lnTo>
                  <a:pt x="7389812" y="4116387"/>
                </a:lnTo>
                <a:lnTo>
                  <a:pt x="7391400" y="4186237"/>
                </a:lnTo>
                <a:lnTo>
                  <a:pt x="7400925" y="4244975"/>
                </a:lnTo>
                <a:lnTo>
                  <a:pt x="7410450" y="4297362"/>
                </a:lnTo>
                <a:lnTo>
                  <a:pt x="7424737" y="4343400"/>
                </a:lnTo>
                <a:lnTo>
                  <a:pt x="7442200" y="4386262"/>
                </a:lnTo>
                <a:lnTo>
                  <a:pt x="7459662" y="4424362"/>
                </a:lnTo>
                <a:lnTo>
                  <a:pt x="7497762" y="4498975"/>
                </a:lnTo>
                <a:lnTo>
                  <a:pt x="7516812" y="4537075"/>
                </a:lnTo>
                <a:lnTo>
                  <a:pt x="7532687" y="4579937"/>
                </a:lnTo>
                <a:lnTo>
                  <a:pt x="7546975" y="4625975"/>
                </a:lnTo>
                <a:lnTo>
                  <a:pt x="7558087" y="4678362"/>
                </a:lnTo>
                <a:lnTo>
                  <a:pt x="7566025" y="4738687"/>
                </a:lnTo>
                <a:lnTo>
                  <a:pt x="7569200" y="4806950"/>
                </a:lnTo>
                <a:lnTo>
                  <a:pt x="7566025" y="4875212"/>
                </a:lnTo>
                <a:lnTo>
                  <a:pt x="7558087" y="4935537"/>
                </a:lnTo>
                <a:lnTo>
                  <a:pt x="7546975" y="4987925"/>
                </a:lnTo>
                <a:lnTo>
                  <a:pt x="7532687" y="5033962"/>
                </a:lnTo>
                <a:lnTo>
                  <a:pt x="7516812" y="5075237"/>
                </a:lnTo>
                <a:lnTo>
                  <a:pt x="7497762" y="5114925"/>
                </a:lnTo>
                <a:lnTo>
                  <a:pt x="7478712" y="5149850"/>
                </a:lnTo>
                <a:lnTo>
                  <a:pt x="7459662" y="5186362"/>
                </a:lnTo>
                <a:lnTo>
                  <a:pt x="7442200" y="5226050"/>
                </a:lnTo>
                <a:lnTo>
                  <a:pt x="7424737" y="5268912"/>
                </a:lnTo>
                <a:lnTo>
                  <a:pt x="7410450" y="5313362"/>
                </a:lnTo>
                <a:lnTo>
                  <a:pt x="7400925" y="5365750"/>
                </a:lnTo>
                <a:lnTo>
                  <a:pt x="7391400" y="5426075"/>
                </a:lnTo>
                <a:lnTo>
                  <a:pt x="7389812" y="5494337"/>
                </a:lnTo>
                <a:lnTo>
                  <a:pt x="7391400" y="5562600"/>
                </a:lnTo>
                <a:lnTo>
                  <a:pt x="7400925" y="5622925"/>
                </a:lnTo>
                <a:lnTo>
                  <a:pt x="7410450" y="5675312"/>
                </a:lnTo>
                <a:lnTo>
                  <a:pt x="7424737" y="5721350"/>
                </a:lnTo>
                <a:lnTo>
                  <a:pt x="7442200" y="5762625"/>
                </a:lnTo>
                <a:lnTo>
                  <a:pt x="7459662" y="5802312"/>
                </a:lnTo>
                <a:lnTo>
                  <a:pt x="7478712" y="5840412"/>
                </a:lnTo>
                <a:lnTo>
                  <a:pt x="7497762" y="5876925"/>
                </a:lnTo>
                <a:lnTo>
                  <a:pt x="7516812" y="5915025"/>
                </a:lnTo>
                <a:lnTo>
                  <a:pt x="7532687" y="5956300"/>
                </a:lnTo>
                <a:lnTo>
                  <a:pt x="7546975" y="6003925"/>
                </a:lnTo>
                <a:lnTo>
                  <a:pt x="7558087" y="6056312"/>
                </a:lnTo>
                <a:lnTo>
                  <a:pt x="7566025" y="6113462"/>
                </a:lnTo>
                <a:lnTo>
                  <a:pt x="7569200" y="6183312"/>
                </a:lnTo>
                <a:lnTo>
                  <a:pt x="7566025" y="6251575"/>
                </a:lnTo>
                <a:lnTo>
                  <a:pt x="7558087" y="6311900"/>
                </a:lnTo>
                <a:lnTo>
                  <a:pt x="7546975" y="6361112"/>
                </a:lnTo>
                <a:lnTo>
                  <a:pt x="7532687" y="6407150"/>
                </a:lnTo>
                <a:lnTo>
                  <a:pt x="7516812" y="6448425"/>
                </a:lnTo>
                <a:lnTo>
                  <a:pt x="7499350" y="6488112"/>
                </a:lnTo>
                <a:lnTo>
                  <a:pt x="7481887" y="6523037"/>
                </a:lnTo>
                <a:lnTo>
                  <a:pt x="7462837" y="6561137"/>
                </a:lnTo>
                <a:lnTo>
                  <a:pt x="7443787" y="6597650"/>
                </a:lnTo>
                <a:lnTo>
                  <a:pt x="7427912" y="6640512"/>
                </a:lnTo>
                <a:lnTo>
                  <a:pt x="7412037" y="6683375"/>
                </a:lnTo>
                <a:lnTo>
                  <a:pt x="7402512" y="6735762"/>
                </a:lnTo>
                <a:lnTo>
                  <a:pt x="7394575" y="6791325"/>
                </a:lnTo>
                <a:lnTo>
                  <a:pt x="7389812" y="6858000"/>
                </a:lnTo>
                <a:lnTo>
                  <a:pt x="0" y="6858000"/>
                </a:lnTo>
                <a:lnTo>
                  <a:pt x="0" y="0"/>
                </a:lnTo>
                <a:close/>
              </a:path>
            </a:pathLst>
          </a:custGeom>
          <a:solidFill>
            <a:schemeClr val="bg2">
              <a:lumMod val="90000"/>
            </a:schemeClr>
          </a:solidFill>
          <a:ln w="0">
            <a:noFill/>
            <a:prstDash val="solid"/>
            <a:round/>
            <a:headEnd/>
            <a:tailEnd/>
          </a:ln>
        </p:spPr>
      </p:sp>
      <p:sp>
        <p:nvSpPr>
          <p:cNvPr id="14" name="Rectangle 13">
            <a:extLst>
              <a:ext uri="{FF2B5EF4-FFF2-40B4-BE49-F238E27FC236}">
                <a16:creationId xmlns:a16="http://schemas.microsoft.com/office/drawing/2014/main" id="{D3E95A6B-F840-413C-9E78-C33C02FFA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Marcador de contenido 2">
            <a:extLst>
              <a:ext uri="{FF2B5EF4-FFF2-40B4-BE49-F238E27FC236}">
                <a16:creationId xmlns:a16="http://schemas.microsoft.com/office/drawing/2014/main" id="{15D08E8D-6F0D-494C-BA91-426331D88390}"/>
              </a:ext>
            </a:extLst>
          </p:cNvPr>
          <p:cNvGraphicFramePr>
            <a:graphicFrameLocks noGrp="1"/>
          </p:cNvGraphicFramePr>
          <p:nvPr>
            <p:ph idx="1"/>
            <p:extLst>
              <p:ext uri="{D42A27DB-BD31-4B8C-83A1-F6EECF244321}">
                <p14:modId xmlns:p14="http://schemas.microsoft.com/office/powerpoint/2010/main" val="480866999"/>
              </p:ext>
            </p:extLst>
          </p:nvPr>
        </p:nvGraphicFramePr>
        <p:xfrm>
          <a:off x="765175" y="242888"/>
          <a:ext cx="6800980" cy="6429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87362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2332A1CF-8FE4-47AF-89E8-550A7688A0B3}"/>
              </a:ext>
            </a:extLst>
          </p:cNvPr>
          <p:cNvSpPr/>
          <p:nvPr/>
        </p:nvSpPr>
        <p:spPr>
          <a:xfrm>
            <a:off x="1475873" y="839615"/>
            <a:ext cx="10042358" cy="2554545"/>
          </a:xfrm>
          <a:prstGeom prst="rect">
            <a:avLst/>
          </a:prstGeom>
        </p:spPr>
        <p:txBody>
          <a:bodyPr wrap="square">
            <a:spAutoFit/>
          </a:bodyPr>
          <a:lstStyle/>
          <a:p>
            <a:r>
              <a:rPr lang="es-MX" sz="3200" dirty="0"/>
              <a:t>Los planos son representaciones de espacios pequeños, como una habitación; o más grandes, como ciudades.</a:t>
            </a:r>
          </a:p>
          <a:p>
            <a:endParaRPr lang="es-MX" sz="3200" dirty="0"/>
          </a:p>
          <a:p>
            <a:r>
              <a:rPr lang="es-MX" sz="3200" dirty="0"/>
              <a:t> Los mapas son representaciones geográficas de la Tierra o de parte de ella.</a:t>
            </a:r>
          </a:p>
        </p:txBody>
      </p:sp>
      <p:pic>
        <p:nvPicPr>
          <p:cNvPr id="1026" name="Picture 2" descr="Mapa de los continentes para imprimir #paraimprimir #paraimprimir #mapasparaimprimir">
            <a:extLst>
              <a:ext uri="{FF2B5EF4-FFF2-40B4-BE49-F238E27FC236}">
                <a16:creationId xmlns:a16="http://schemas.microsoft.com/office/drawing/2014/main" id="{044D76C4-3DCB-4A0B-B8CB-9035270129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4666" y="3702755"/>
            <a:ext cx="4639733" cy="283351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lanos para colorear niños - Imagui | Planos, Imagenes de planos ...">
            <a:extLst>
              <a:ext uri="{FF2B5EF4-FFF2-40B4-BE49-F238E27FC236}">
                <a16:creationId xmlns:a16="http://schemas.microsoft.com/office/drawing/2014/main" id="{ABAA801B-E3CC-42A2-A640-0676E6E5F74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94400" y="3702756"/>
            <a:ext cx="4842933" cy="27163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8781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1" name="Freeform 6">
            <a:extLst>
              <a:ext uri="{FF2B5EF4-FFF2-40B4-BE49-F238E27FC236}">
                <a16:creationId xmlns:a16="http://schemas.microsoft.com/office/drawing/2014/main" id="{841EFD0D-0D37-447B-B1EA-4F7197EB29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73" name="Rectangle 72">
            <a:extLst>
              <a:ext uri="{FF2B5EF4-FFF2-40B4-BE49-F238E27FC236}">
                <a16:creationId xmlns:a16="http://schemas.microsoft.com/office/drawing/2014/main" id="{5A6DFF24-307B-44B0-93F0-893676F148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 name="Rectangle 74">
            <a:extLst>
              <a:ext uri="{FF2B5EF4-FFF2-40B4-BE49-F238E27FC236}">
                <a16:creationId xmlns:a16="http://schemas.microsoft.com/office/drawing/2014/main" id="{93B3D315-2706-4149-873C-331EDFAFEF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1FD97ACC-A343-4E06-A556-D1F9ED46C805}"/>
              </a:ext>
            </a:extLst>
          </p:cNvPr>
          <p:cNvSpPr>
            <a:spLocks noGrp="1"/>
          </p:cNvSpPr>
          <p:nvPr>
            <p:ph type="title"/>
          </p:nvPr>
        </p:nvSpPr>
        <p:spPr>
          <a:xfrm>
            <a:off x="885825" y="613446"/>
            <a:ext cx="4882422" cy="1492132"/>
          </a:xfrm>
        </p:spPr>
        <p:txBody>
          <a:bodyPr vert="horz" lIns="91440" tIns="45720" rIns="91440" bIns="45720" rtlCol="0" anchor="t">
            <a:normAutofit/>
          </a:bodyPr>
          <a:lstStyle/>
          <a:p>
            <a:r>
              <a:rPr lang="en-US" sz="3200" dirty="0">
                <a:latin typeface="Algerian" panose="04020705040A02060702" pitchFamily="82" charset="0"/>
              </a:rPr>
              <a:t>¿Qué uso tienen las líneas de la cuadrícula? </a:t>
            </a:r>
          </a:p>
        </p:txBody>
      </p:sp>
      <p:sp>
        <p:nvSpPr>
          <p:cNvPr id="77" name="Rectangle 76">
            <a:extLst>
              <a:ext uri="{FF2B5EF4-FFF2-40B4-BE49-F238E27FC236}">
                <a16:creationId xmlns:a16="http://schemas.microsoft.com/office/drawing/2014/main" id="{8D04E398-086D-467C-B390-9F9079FA7A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Marcador de contenido 2">
            <a:extLst>
              <a:ext uri="{FF2B5EF4-FFF2-40B4-BE49-F238E27FC236}">
                <a16:creationId xmlns:a16="http://schemas.microsoft.com/office/drawing/2014/main" id="{63EA40B6-D4DD-47BC-AE52-B194B4289AFB}"/>
              </a:ext>
            </a:extLst>
          </p:cNvPr>
          <p:cNvSpPr>
            <a:spLocks noGrp="1"/>
          </p:cNvSpPr>
          <p:nvPr>
            <p:ph sz="half" idx="1"/>
          </p:nvPr>
        </p:nvSpPr>
        <p:spPr>
          <a:xfrm>
            <a:off x="1251678" y="2667000"/>
            <a:ext cx="4964065" cy="3212592"/>
          </a:xfrm>
        </p:spPr>
        <p:txBody>
          <a:bodyPr vert="horz" lIns="91440" tIns="45720" rIns="91440" bIns="45720" rtlCol="0">
            <a:normAutofit/>
          </a:bodyPr>
          <a:lstStyle/>
          <a:p>
            <a:r>
              <a:rPr lang="en-US" sz="2400" dirty="0">
                <a:solidFill>
                  <a:schemeClr val="tx1">
                    <a:lumMod val="85000"/>
                    <a:lumOff val="15000"/>
                  </a:schemeClr>
                </a:solidFill>
              </a:rPr>
              <a:t>Para ubicarte en un plano o mapa, también puedes utilizar las líneas que dan forma a la cuadrícula, pues estas son útiles para ubicar elementos o lugares que se encuentren en la intersección de las líneas horizontales y verticales.</a:t>
            </a:r>
          </a:p>
        </p:txBody>
      </p:sp>
      <p:sp>
        <p:nvSpPr>
          <p:cNvPr id="79" name="Freeform 6">
            <a:extLst>
              <a:ext uri="{FF2B5EF4-FFF2-40B4-BE49-F238E27FC236}">
                <a16:creationId xmlns:a16="http://schemas.microsoft.com/office/drawing/2014/main" id="{20E344BB-E23E-4198-B2C7-8E752C6A95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390140" y="61344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pic>
        <p:nvPicPr>
          <p:cNvPr id="8194" name="Picture 2" descr="Localización de puntos en una cuadrícula">
            <a:extLst>
              <a:ext uri="{FF2B5EF4-FFF2-40B4-BE49-F238E27FC236}">
                <a16:creationId xmlns:a16="http://schemas.microsoft.com/office/drawing/2014/main" id="{8C84B24A-BEA6-4F39-BFAC-615A09A06889}"/>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6215743" y="371475"/>
            <a:ext cx="5666012" cy="58730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163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5" name="Rectangle 74">
            <a:extLst>
              <a:ext uri="{FF2B5EF4-FFF2-40B4-BE49-F238E27FC236}">
                <a16:creationId xmlns:a16="http://schemas.microsoft.com/office/drawing/2014/main" id="{93B3D315-2706-4149-873C-331EDFAFEF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1BF0F6D8-B526-4DA0-AC62-129C959499CD}"/>
              </a:ext>
            </a:extLst>
          </p:cNvPr>
          <p:cNvSpPr>
            <a:spLocks noGrp="1"/>
          </p:cNvSpPr>
          <p:nvPr>
            <p:ph type="title"/>
          </p:nvPr>
        </p:nvSpPr>
        <p:spPr>
          <a:xfrm>
            <a:off x="1251678" y="949642"/>
            <a:ext cx="4882422" cy="669750"/>
          </a:xfrm>
        </p:spPr>
        <p:txBody>
          <a:bodyPr>
            <a:normAutofit/>
          </a:bodyPr>
          <a:lstStyle/>
          <a:p>
            <a:r>
              <a:rPr lang="es-CL" sz="3200" dirty="0">
                <a:latin typeface="Algerian" panose="04020705040A02060702" pitchFamily="82" charset="0"/>
              </a:rPr>
              <a:t>Rosa de los vientos</a:t>
            </a:r>
          </a:p>
        </p:txBody>
      </p:sp>
      <p:sp>
        <p:nvSpPr>
          <p:cNvPr id="77" name="Rectangle 76">
            <a:extLst>
              <a:ext uri="{FF2B5EF4-FFF2-40B4-BE49-F238E27FC236}">
                <a16:creationId xmlns:a16="http://schemas.microsoft.com/office/drawing/2014/main" id="{8D04E398-086D-467C-B390-9F9079FA7A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56" name="Content Placeholder 2055">
            <a:extLst>
              <a:ext uri="{FF2B5EF4-FFF2-40B4-BE49-F238E27FC236}">
                <a16:creationId xmlns:a16="http://schemas.microsoft.com/office/drawing/2014/main" id="{D0A5001C-99F9-40A5-9C2B-C2DB171F85CB}"/>
              </a:ext>
            </a:extLst>
          </p:cNvPr>
          <p:cNvSpPr>
            <a:spLocks noGrp="1"/>
          </p:cNvSpPr>
          <p:nvPr>
            <p:ph idx="1"/>
          </p:nvPr>
        </p:nvSpPr>
        <p:spPr>
          <a:xfrm>
            <a:off x="1251678" y="1619392"/>
            <a:ext cx="4964065" cy="4260200"/>
          </a:xfrm>
        </p:spPr>
        <p:txBody>
          <a:bodyPr>
            <a:normAutofit/>
          </a:bodyPr>
          <a:lstStyle/>
          <a:p>
            <a:r>
              <a:rPr lang="es-MX" sz="2400" dirty="0"/>
              <a:t>La </a:t>
            </a:r>
            <a:r>
              <a:rPr lang="es-MX" sz="2400" b="1" dirty="0"/>
              <a:t>rosa de los vientos</a:t>
            </a:r>
            <a:r>
              <a:rPr lang="es-MX" sz="2400" dirty="0"/>
              <a:t> es un gráfico representado por una estrella de 16 puntas que señalan los puntos cardinales: norte, sur, este y oeste; puntos colaterales: noreste, noroeste, sudeste y sudoeste; y, los subcolaterales que se encuentran equidistantes </a:t>
            </a:r>
            <a:r>
              <a:rPr lang="es-MX" sz="2400" b="1" dirty="0"/>
              <a:t>de los</a:t>
            </a:r>
            <a:r>
              <a:rPr lang="es-MX" sz="2400" dirty="0"/>
              <a:t> señalados. Los puntos cardinales y colaterales son ocho.</a:t>
            </a:r>
            <a:endParaRPr lang="en-US" sz="2400" dirty="0"/>
          </a:p>
        </p:txBody>
      </p:sp>
      <p:sp>
        <p:nvSpPr>
          <p:cNvPr id="79" name="Freeform 6">
            <a:extLst>
              <a:ext uri="{FF2B5EF4-FFF2-40B4-BE49-F238E27FC236}">
                <a16:creationId xmlns:a16="http://schemas.microsoft.com/office/drawing/2014/main" id="{20E344BB-E23E-4198-B2C7-8E752C6A95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390140" y="61344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pic>
        <p:nvPicPr>
          <p:cNvPr id="2052" name="Picture 4" descr="Rosa de vientos para que sirve - Imagui">
            <a:extLst>
              <a:ext uri="{FF2B5EF4-FFF2-40B4-BE49-F238E27FC236}">
                <a16:creationId xmlns:a16="http://schemas.microsoft.com/office/drawing/2014/main" id="{2E0335EB-4074-41C8-8E04-1350A85C3DE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399261" y="1619392"/>
            <a:ext cx="3217333" cy="3217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8471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0851669-7281-49C2-8BF0-67BA70EC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51A7D976-B306-4586-852A-5083BD4E195E}"/>
              </a:ext>
            </a:extLst>
          </p:cNvPr>
          <p:cNvSpPr>
            <a:spLocks noGrp="1"/>
          </p:cNvSpPr>
          <p:nvPr>
            <p:ph type="title"/>
          </p:nvPr>
        </p:nvSpPr>
        <p:spPr>
          <a:xfrm>
            <a:off x="2895600" y="382385"/>
            <a:ext cx="8534399" cy="1413758"/>
          </a:xfrm>
        </p:spPr>
        <p:txBody>
          <a:bodyPr anchor="b">
            <a:normAutofit/>
          </a:bodyPr>
          <a:lstStyle/>
          <a:p>
            <a:pPr algn="ctr"/>
            <a:r>
              <a:rPr lang="es-CL" sz="4400" dirty="0">
                <a:latin typeface="Algerian" panose="04020705040A02060702" pitchFamily="82" charset="0"/>
              </a:rPr>
              <a:t>CONTINENTES Y OCÉANOS</a:t>
            </a:r>
          </a:p>
        </p:txBody>
      </p:sp>
      <p:sp>
        <p:nvSpPr>
          <p:cNvPr id="10" name="Freeform: Shape 9">
            <a:extLst>
              <a:ext uri="{FF2B5EF4-FFF2-40B4-BE49-F238E27FC236}">
                <a16:creationId xmlns:a16="http://schemas.microsoft.com/office/drawing/2014/main" id="{16992B13-74C4-4370-93C5-F5403D944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2275119" cy="6858000"/>
          </a:xfrm>
          <a:custGeom>
            <a:avLst/>
            <a:gdLst>
              <a:gd name="connsiteX0" fmla="*/ 0 w 2275119"/>
              <a:gd name="connsiteY0" fmla="*/ 0 h 6858000"/>
              <a:gd name="connsiteX1" fmla="*/ 1389294 w 2275119"/>
              <a:gd name="connsiteY1" fmla="*/ 0 h 6858000"/>
              <a:gd name="connsiteX2" fmla="*/ 1556068 w 2275119"/>
              <a:gd name="connsiteY2" fmla="*/ 0 h 6858000"/>
              <a:gd name="connsiteX3" fmla="*/ 2098907 w 2275119"/>
              <a:gd name="connsiteY3" fmla="*/ 0 h 6858000"/>
              <a:gd name="connsiteX4" fmla="*/ 2100494 w 2275119"/>
              <a:gd name="connsiteY4" fmla="*/ 68263 h 6858000"/>
              <a:gd name="connsiteX5" fmla="*/ 2108432 w 2275119"/>
              <a:gd name="connsiteY5" fmla="*/ 128588 h 6858000"/>
              <a:gd name="connsiteX6" fmla="*/ 2119544 w 2275119"/>
              <a:gd name="connsiteY6" fmla="*/ 180975 h 6858000"/>
              <a:gd name="connsiteX7" fmla="*/ 2133832 w 2275119"/>
              <a:gd name="connsiteY7" fmla="*/ 227013 h 6858000"/>
              <a:gd name="connsiteX8" fmla="*/ 2149707 w 2275119"/>
              <a:gd name="connsiteY8" fmla="*/ 268288 h 6858000"/>
              <a:gd name="connsiteX9" fmla="*/ 2168757 w 2275119"/>
              <a:gd name="connsiteY9" fmla="*/ 304800 h 6858000"/>
              <a:gd name="connsiteX10" fmla="*/ 2187807 w 2275119"/>
              <a:gd name="connsiteY10" fmla="*/ 342900 h 6858000"/>
              <a:gd name="connsiteX11" fmla="*/ 2206857 w 2275119"/>
              <a:gd name="connsiteY11" fmla="*/ 381000 h 6858000"/>
              <a:gd name="connsiteX12" fmla="*/ 2222732 w 2275119"/>
              <a:gd name="connsiteY12" fmla="*/ 417513 h 6858000"/>
              <a:gd name="connsiteX13" fmla="*/ 2238607 w 2275119"/>
              <a:gd name="connsiteY13" fmla="*/ 458788 h 6858000"/>
              <a:gd name="connsiteX14" fmla="*/ 2254482 w 2275119"/>
              <a:gd name="connsiteY14" fmla="*/ 504825 h 6858000"/>
              <a:gd name="connsiteX15" fmla="*/ 2265594 w 2275119"/>
              <a:gd name="connsiteY15" fmla="*/ 557213 h 6858000"/>
              <a:gd name="connsiteX16" fmla="*/ 2271944 w 2275119"/>
              <a:gd name="connsiteY16" fmla="*/ 617538 h 6858000"/>
              <a:gd name="connsiteX17" fmla="*/ 2275119 w 2275119"/>
              <a:gd name="connsiteY17" fmla="*/ 685800 h 6858000"/>
              <a:gd name="connsiteX18" fmla="*/ 2271944 w 2275119"/>
              <a:gd name="connsiteY18" fmla="*/ 754063 h 6858000"/>
              <a:gd name="connsiteX19" fmla="*/ 2265594 w 2275119"/>
              <a:gd name="connsiteY19" fmla="*/ 814388 h 6858000"/>
              <a:gd name="connsiteX20" fmla="*/ 2254482 w 2275119"/>
              <a:gd name="connsiteY20" fmla="*/ 866775 h 6858000"/>
              <a:gd name="connsiteX21" fmla="*/ 2238607 w 2275119"/>
              <a:gd name="connsiteY21" fmla="*/ 912813 h 6858000"/>
              <a:gd name="connsiteX22" fmla="*/ 2222732 w 2275119"/>
              <a:gd name="connsiteY22" fmla="*/ 954088 h 6858000"/>
              <a:gd name="connsiteX23" fmla="*/ 2206857 w 2275119"/>
              <a:gd name="connsiteY23" fmla="*/ 990600 h 6858000"/>
              <a:gd name="connsiteX24" fmla="*/ 2187807 w 2275119"/>
              <a:gd name="connsiteY24" fmla="*/ 1028700 h 6858000"/>
              <a:gd name="connsiteX25" fmla="*/ 2168757 w 2275119"/>
              <a:gd name="connsiteY25" fmla="*/ 1066800 h 6858000"/>
              <a:gd name="connsiteX26" fmla="*/ 2149707 w 2275119"/>
              <a:gd name="connsiteY26" fmla="*/ 1103313 h 6858000"/>
              <a:gd name="connsiteX27" fmla="*/ 2133832 w 2275119"/>
              <a:gd name="connsiteY27" fmla="*/ 1144588 h 6858000"/>
              <a:gd name="connsiteX28" fmla="*/ 2119544 w 2275119"/>
              <a:gd name="connsiteY28" fmla="*/ 1190625 h 6858000"/>
              <a:gd name="connsiteX29" fmla="*/ 2108432 w 2275119"/>
              <a:gd name="connsiteY29" fmla="*/ 1243013 h 6858000"/>
              <a:gd name="connsiteX30" fmla="*/ 2100494 w 2275119"/>
              <a:gd name="connsiteY30" fmla="*/ 1303338 h 6858000"/>
              <a:gd name="connsiteX31" fmla="*/ 2098907 w 2275119"/>
              <a:gd name="connsiteY31" fmla="*/ 1371600 h 6858000"/>
              <a:gd name="connsiteX32" fmla="*/ 2100494 w 2275119"/>
              <a:gd name="connsiteY32" fmla="*/ 1439863 h 6858000"/>
              <a:gd name="connsiteX33" fmla="*/ 2108432 w 2275119"/>
              <a:gd name="connsiteY33" fmla="*/ 1500188 h 6858000"/>
              <a:gd name="connsiteX34" fmla="*/ 2119544 w 2275119"/>
              <a:gd name="connsiteY34" fmla="*/ 1552575 h 6858000"/>
              <a:gd name="connsiteX35" fmla="*/ 2133832 w 2275119"/>
              <a:gd name="connsiteY35" fmla="*/ 1598613 h 6858000"/>
              <a:gd name="connsiteX36" fmla="*/ 2149707 w 2275119"/>
              <a:gd name="connsiteY36" fmla="*/ 1639888 h 6858000"/>
              <a:gd name="connsiteX37" fmla="*/ 2168757 w 2275119"/>
              <a:gd name="connsiteY37" fmla="*/ 1676400 h 6858000"/>
              <a:gd name="connsiteX38" fmla="*/ 2187807 w 2275119"/>
              <a:gd name="connsiteY38" fmla="*/ 1714500 h 6858000"/>
              <a:gd name="connsiteX39" fmla="*/ 2206857 w 2275119"/>
              <a:gd name="connsiteY39" fmla="*/ 1752600 h 6858000"/>
              <a:gd name="connsiteX40" fmla="*/ 2222732 w 2275119"/>
              <a:gd name="connsiteY40" fmla="*/ 1789113 h 6858000"/>
              <a:gd name="connsiteX41" fmla="*/ 2238607 w 2275119"/>
              <a:gd name="connsiteY41" fmla="*/ 1830388 h 6858000"/>
              <a:gd name="connsiteX42" fmla="*/ 2254482 w 2275119"/>
              <a:gd name="connsiteY42" fmla="*/ 1876425 h 6858000"/>
              <a:gd name="connsiteX43" fmla="*/ 2265594 w 2275119"/>
              <a:gd name="connsiteY43" fmla="*/ 1928813 h 6858000"/>
              <a:gd name="connsiteX44" fmla="*/ 2271944 w 2275119"/>
              <a:gd name="connsiteY44" fmla="*/ 1989138 h 6858000"/>
              <a:gd name="connsiteX45" fmla="*/ 2275119 w 2275119"/>
              <a:gd name="connsiteY45" fmla="*/ 2057400 h 6858000"/>
              <a:gd name="connsiteX46" fmla="*/ 2271944 w 2275119"/>
              <a:gd name="connsiteY46" fmla="*/ 2125663 h 6858000"/>
              <a:gd name="connsiteX47" fmla="*/ 2265594 w 2275119"/>
              <a:gd name="connsiteY47" fmla="*/ 2185988 h 6858000"/>
              <a:gd name="connsiteX48" fmla="*/ 2254482 w 2275119"/>
              <a:gd name="connsiteY48" fmla="*/ 2238375 h 6858000"/>
              <a:gd name="connsiteX49" fmla="*/ 2238607 w 2275119"/>
              <a:gd name="connsiteY49" fmla="*/ 2284413 h 6858000"/>
              <a:gd name="connsiteX50" fmla="*/ 2222732 w 2275119"/>
              <a:gd name="connsiteY50" fmla="*/ 2325688 h 6858000"/>
              <a:gd name="connsiteX51" fmla="*/ 2206857 w 2275119"/>
              <a:gd name="connsiteY51" fmla="*/ 2362200 h 6858000"/>
              <a:gd name="connsiteX52" fmla="*/ 2187807 w 2275119"/>
              <a:gd name="connsiteY52" fmla="*/ 2400300 h 6858000"/>
              <a:gd name="connsiteX53" fmla="*/ 2168757 w 2275119"/>
              <a:gd name="connsiteY53" fmla="*/ 2438400 h 6858000"/>
              <a:gd name="connsiteX54" fmla="*/ 2149707 w 2275119"/>
              <a:gd name="connsiteY54" fmla="*/ 2474913 h 6858000"/>
              <a:gd name="connsiteX55" fmla="*/ 2133832 w 2275119"/>
              <a:gd name="connsiteY55" fmla="*/ 2516188 h 6858000"/>
              <a:gd name="connsiteX56" fmla="*/ 2119544 w 2275119"/>
              <a:gd name="connsiteY56" fmla="*/ 2562225 h 6858000"/>
              <a:gd name="connsiteX57" fmla="*/ 2108432 w 2275119"/>
              <a:gd name="connsiteY57" fmla="*/ 2614613 h 6858000"/>
              <a:gd name="connsiteX58" fmla="*/ 2100494 w 2275119"/>
              <a:gd name="connsiteY58" fmla="*/ 2674938 h 6858000"/>
              <a:gd name="connsiteX59" fmla="*/ 2098907 w 2275119"/>
              <a:gd name="connsiteY59" fmla="*/ 2743200 h 6858000"/>
              <a:gd name="connsiteX60" fmla="*/ 2100494 w 2275119"/>
              <a:gd name="connsiteY60" fmla="*/ 2811463 h 6858000"/>
              <a:gd name="connsiteX61" fmla="*/ 2108432 w 2275119"/>
              <a:gd name="connsiteY61" fmla="*/ 2871788 h 6858000"/>
              <a:gd name="connsiteX62" fmla="*/ 2119544 w 2275119"/>
              <a:gd name="connsiteY62" fmla="*/ 2924175 h 6858000"/>
              <a:gd name="connsiteX63" fmla="*/ 2133832 w 2275119"/>
              <a:gd name="connsiteY63" fmla="*/ 2970213 h 6858000"/>
              <a:gd name="connsiteX64" fmla="*/ 2149707 w 2275119"/>
              <a:gd name="connsiteY64" fmla="*/ 3011488 h 6858000"/>
              <a:gd name="connsiteX65" fmla="*/ 2168757 w 2275119"/>
              <a:gd name="connsiteY65" fmla="*/ 3048000 h 6858000"/>
              <a:gd name="connsiteX66" fmla="*/ 2187807 w 2275119"/>
              <a:gd name="connsiteY66" fmla="*/ 3086100 h 6858000"/>
              <a:gd name="connsiteX67" fmla="*/ 2206857 w 2275119"/>
              <a:gd name="connsiteY67" fmla="*/ 3124200 h 6858000"/>
              <a:gd name="connsiteX68" fmla="*/ 2222732 w 2275119"/>
              <a:gd name="connsiteY68" fmla="*/ 3160713 h 6858000"/>
              <a:gd name="connsiteX69" fmla="*/ 2238607 w 2275119"/>
              <a:gd name="connsiteY69" fmla="*/ 3201988 h 6858000"/>
              <a:gd name="connsiteX70" fmla="*/ 2254482 w 2275119"/>
              <a:gd name="connsiteY70" fmla="*/ 3248025 h 6858000"/>
              <a:gd name="connsiteX71" fmla="*/ 2265594 w 2275119"/>
              <a:gd name="connsiteY71" fmla="*/ 3300413 h 6858000"/>
              <a:gd name="connsiteX72" fmla="*/ 2271944 w 2275119"/>
              <a:gd name="connsiteY72" fmla="*/ 3360738 h 6858000"/>
              <a:gd name="connsiteX73" fmla="*/ 2275119 w 2275119"/>
              <a:gd name="connsiteY73" fmla="*/ 3427413 h 6858000"/>
              <a:gd name="connsiteX74" fmla="*/ 2271944 w 2275119"/>
              <a:gd name="connsiteY74" fmla="*/ 3497263 h 6858000"/>
              <a:gd name="connsiteX75" fmla="*/ 2265594 w 2275119"/>
              <a:gd name="connsiteY75" fmla="*/ 3557588 h 6858000"/>
              <a:gd name="connsiteX76" fmla="*/ 2254482 w 2275119"/>
              <a:gd name="connsiteY76" fmla="*/ 3609975 h 6858000"/>
              <a:gd name="connsiteX77" fmla="*/ 2238607 w 2275119"/>
              <a:gd name="connsiteY77" fmla="*/ 3656013 h 6858000"/>
              <a:gd name="connsiteX78" fmla="*/ 2222732 w 2275119"/>
              <a:gd name="connsiteY78" fmla="*/ 3697288 h 6858000"/>
              <a:gd name="connsiteX79" fmla="*/ 2206857 w 2275119"/>
              <a:gd name="connsiteY79" fmla="*/ 3733800 h 6858000"/>
              <a:gd name="connsiteX80" fmla="*/ 2187807 w 2275119"/>
              <a:gd name="connsiteY80" fmla="*/ 3771900 h 6858000"/>
              <a:gd name="connsiteX81" fmla="*/ 2168757 w 2275119"/>
              <a:gd name="connsiteY81" fmla="*/ 3810000 h 6858000"/>
              <a:gd name="connsiteX82" fmla="*/ 2149707 w 2275119"/>
              <a:gd name="connsiteY82" fmla="*/ 3846513 h 6858000"/>
              <a:gd name="connsiteX83" fmla="*/ 2133832 w 2275119"/>
              <a:gd name="connsiteY83" fmla="*/ 3887788 h 6858000"/>
              <a:gd name="connsiteX84" fmla="*/ 2119544 w 2275119"/>
              <a:gd name="connsiteY84" fmla="*/ 3933825 h 6858000"/>
              <a:gd name="connsiteX85" fmla="*/ 2108432 w 2275119"/>
              <a:gd name="connsiteY85" fmla="*/ 3986213 h 6858000"/>
              <a:gd name="connsiteX86" fmla="*/ 2100494 w 2275119"/>
              <a:gd name="connsiteY86" fmla="*/ 4046538 h 6858000"/>
              <a:gd name="connsiteX87" fmla="*/ 2098907 w 2275119"/>
              <a:gd name="connsiteY87" fmla="*/ 4114800 h 6858000"/>
              <a:gd name="connsiteX88" fmla="*/ 2100494 w 2275119"/>
              <a:gd name="connsiteY88" fmla="*/ 4183063 h 6858000"/>
              <a:gd name="connsiteX89" fmla="*/ 2108432 w 2275119"/>
              <a:gd name="connsiteY89" fmla="*/ 4243388 h 6858000"/>
              <a:gd name="connsiteX90" fmla="*/ 2119544 w 2275119"/>
              <a:gd name="connsiteY90" fmla="*/ 4295775 h 6858000"/>
              <a:gd name="connsiteX91" fmla="*/ 2133832 w 2275119"/>
              <a:gd name="connsiteY91" fmla="*/ 4341813 h 6858000"/>
              <a:gd name="connsiteX92" fmla="*/ 2149707 w 2275119"/>
              <a:gd name="connsiteY92" fmla="*/ 4383088 h 6858000"/>
              <a:gd name="connsiteX93" fmla="*/ 2168757 w 2275119"/>
              <a:gd name="connsiteY93" fmla="*/ 4419600 h 6858000"/>
              <a:gd name="connsiteX94" fmla="*/ 2206857 w 2275119"/>
              <a:gd name="connsiteY94" fmla="*/ 4495800 h 6858000"/>
              <a:gd name="connsiteX95" fmla="*/ 2222732 w 2275119"/>
              <a:gd name="connsiteY95" fmla="*/ 4532313 h 6858000"/>
              <a:gd name="connsiteX96" fmla="*/ 2238607 w 2275119"/>
              <a:gd name="connsiteY96" fmla="*/ 4573588 h 6858000"/>
              <a:gd name="connsiteX97" fmla="*/ 2254482 w 2275119"/>
              <a:gd name="connsiteY97" fmla="*/ 4619625 h 6858000"/>
              <a:gd name="connsiteX98" fmla="*/ 2265594 w 2275119"/>
              <a:gd name="connsiteY98" fmla="*/ 4672013 h 6858000"/>
              <a:gd name="connsiteX99" fmla="*/ 2271944 w 2275119"/>
              <a:gd name="connsiteY99" fmla="*/ 4732338 h 6858000"/>
              <a:gd name="connsiteX100" fmla="*/ 2275119 w 2275119"/>
              <a:gd name="connsiteY100" fmla="*/ 4800600 h 6858000"/>
              <a:gd name="connsiteX101" fmla="*/ 2271944 w 2275119"/>
              <a:gd name="connsiteY101" fmla="*/ 4868863 h 6858000"/>
              <a:gd name="connsiteX102" fmla="*/ 2265594 w 2275119"/>
              <a:gd name="connsiteY102" fmla="*/ 4929188 h 6858000"/>
              <a:gd name="connsiteX103" fmla="*/ 2254482 w 2275119"/>
              <a:gd name="connsiteY103" fmla="*/ 4981575 h 6858000"/>
              <a:gd name="connsiteX104" fmla="*/ 2238607 w 2275119"/>
              <a:gd name="connsiteY104" fmla="*/ 5027613 h 6858000"/>
              <a:gd name="connsiteX105" fmla="*/ 2222732 w 2275119"/>
              <a:gd name="connsiteY105" fmla="*/ 5068888 h 6858000"/>
              <a:gd name="connsiteX106" fmla="*/ 2206857 w 2275119"/>
              <a:gd name="connsiteY106" fmla="*/ 5105400 h 6858000"/>
              <a:gd name="connsiteX107" fmla="*/ 2187807 w 2275119"/>
              <a:gd name="connsiteY107" fmla="*/ 5143500 h 6858000"/>
              <a:gd name="connsiteX108" fmla="*/ 2168757 w 2275119"/>
              <a:gd name="connsiteY108" fmla="*/ 5181600 h 6858000"/>
              <a:gd name="connsiteX109" fmla="*/ 2149707 w 2275119"/>
              <a:gd name="connsiteY109" fmla="*/ 5218113 h 6858000"/>
              <a:gd name="connsiteX110" fmla="*/ 2133832 w 2275119"/>
              <a:gd name="connsiteY110" fmla="*/ 5259388 h 6858000"/>
              <a:gd name="connsiteX111" fmla="*/ 2119544 w 2275119"/>
              <a:gd name="connsiteY111" fmla="*/ 5305425 h 6858000"/>
              <a:gd name="connsiteX112" fmla="*/ 2108432 w 2275119"/>
              <a:gd name="connsiteY112" fmla="*/ 5357813 h 6858000"/>
              <a:gd name="connsiteX113" fmla="*/ 2100494 w 2275119"/>
              <a:gd name="connsiteY113" fmla="*/ 5418138 h 6858000"/>
              <a:gd name="connsiteX114" fmla="*/ 2098907 w 2275119"/>
              <a:gd name="connsiteY114" fmla="*/ 5486400 h 6858000"/>
              <a:gd name="connsiteX115" fmla="*/ 2100494 w 2275119"/>
              <a:gd name="connsiteY115" fmla="*/ 5554663 h 6858000"/>
              <a:gd name="connsiteX116" fmla="*/ 2108432 w 2275119"/>
              <a:gd name="connsiteY116" fmla="*/ 5614988 h 6858000"/>
              <a:gd name="connsiteX117" fmla="*/ 2119544 w 2275119"/>
              <a:gd name="connsiteY117" fmla="*/ 5667375 h 6858000"/>
              <a:gd name="connsiteX118" fmla="*/ 2133832 w 2275119"/>
              <a:gd name="connsiteY118" fmla="*/ 5713413 h 6858000"/>
              <a:gd name="connsiteX119" fmla="*/ 2149707 w 2275119"/>
              <a:gd name="connsiteY119" fmla="*/ 5754688 h 6858000"/>
              <a:gd name="connsiteX120" fmla="*/ 2168757 w 2275119"/>
              <a:gd name="connsiteY120" fmla="*/ 5791200 h 6858000"/>
              <a:gd name="connsiteX121" fmla="*/ 2187807 w 2275119"/>
              <a:gd name="connsiteY121" fmla="*/ 5829300 h 6858000"/>
              <a:gd name="connsiteX122" fmla="*/ 2206857 w 2275119"/>
              <a:gd name="connsiteY122" fmla="*/ 5867400 h 6858000"/>
              <a:gd name="connsiteX123" fmla="*/ 2222732 w 2275119"/>
              <a:gd name="connsiteY123" fmla="*/ 5903913 h 6858000"/>
              <a:gd name="connsiteX124" fmla="*/ 2238607 w 2275119"/>
              <a:gd name="connsiteY124" fmla="*/ 5945188 h 6858000"/>
              <a:gd name="connsiteX125" fmla="*/ 2254482 w 2275119"/>
              <a:gd name="connsiteY125" fmla="*/ 5991225 h 6858000"/>
              <a:gd name="connsiteX126" fmla="*/ 2265594 w 2275119"/>
              <a:gd name="connsiteY126" fmla="*/ 6043613 h 6858000"/>
              <a:gd name="connsiteX127" fmla="*/ 2271944 w 2275119"/>
              <a:gd name="connsiteY127" fmla="*/ 6103938 h 6858000"/>
              <a:gd name="connsiteX128" fmla="*/ 2275119 w 2275119"/>
              <a:gd name="connsiteY128" fmla="*/ 6172200 h 6858000"/>
              <a:gd name="connsiteX129" fmla="*/ 2271944 w 2275119"/>
              <a:gd name="connsiteY129" fmla="*/ 6240463 h 6858000"/>
              <a:gd name="connsiteX130" fmla="*/ 2265594 w 2275119"/>
              <a:gd name="connsiteY130" fmla="*/ 6300788 h 6858000"/>
              <a:gd name="connsiteX131" fmla="*/ 2254482 w 2275119"/>
              <a:gd name="connsiteY131" fmla="*/ 6353175 h 6858000"/>
              <a:gd name="connsiteX132" fmla="*/ 2238607 w 2275119"/>
              <a:gd name="connsiteY132" fmla="*/ 6399213 h 6858000"/>
              <a:gd name="connsiteX133" fmla="*/ 2222732 w 2275119"/>
              <a:gd name="connsiteY133" fmla="*/ 6440488 h 6858000"/>
              <a:gd name="connsiteX134" fmla="*/ 2206857 w 2275119"/>
              <a:gd name="connsiteY134" fmla="*/ 6477000 h 6858000"/>
              <a:gd name="connsiteX135" fmla="*/ 2187807 w 2275119"/>
              <a:gd name="connsiteY135" fmla="*/ 6515100 h 6858000"/>
              <a:gd name="connsiteX136" fmla="*/ 2168757 w 2275119"/>
              <a:gd name="connsiteY136" fmla="*/ 6553200 h 6858000"/>
              <a:gd name="connsiteX137" fmla="*/ 2149707 w 2275119"/>
              <a:gd name="connsiteY137" fmla="*/ 6589713 h 6858000"/>
              <a:gd name="connsiteX138" fmla="*/ 2133832 w 2275119"/>
              <a:gd name="connsiteY138" fmla="*/ 6630988 h 6858000"/>
              <a:gd name="connsiteX139" fmla="*/ 2119544 w 2275119"/>
              <a:gd name="connsiteY139" fmla="*/ 6677025 h 6858000"/>
              <a:gd name="connsiteX140" fmla="*/ 2108432 w 2275119"/>
              <a:gd name="connsiteY140" fmla="*/ 6729413 h 6858000"/>
              <a:gd name="connsiteX141" fmla="*/ 2100494 w 2275119"/>
              <a:gd name="connsiteY141" fmla="*/ 6789738 h 6858000"/>
              <a:gd name="connsiteX142" fmla="*/ 2098907 w 2275119"/>
              <a:gd name="connsiteY142" fmla="*/ 6858000 h 6858000"/>
              <a:gd name="connsiteX143" fmla="*/ 1556068 w 2275119"/>
              <a:gd name="connsiteY143" fmla="*/ 6858000 h 6858000"/>
              <a:gd name="connsiteX144" fmla="*/ 1389294 w 2275119"/>
              <a:gd name="connsiteY144" fmla="*/ 6858000 h 6858000"/>
              <a:gd name="connsiteX145" fmla="*/ 0 w 2275119"/>
              <a:gd name="connsiteY14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2275119" h="6858000">
                <a:moveTo>
                  <a:pt x="0" y="0"/>
                </a:moveTo>
                <a:lnTo>
                  <a:pt x="1389294" y="0"/>
                </a:lnTo>
                <a:lnTo>
                  <a:pt x="1556068" y="0"/>
                </a:lnTo>
                <a:lnTo>
                  <a:pt x="2098907" y="0"/>
                </a:lnTo>
                <a:lnTo>
                  <a:pt x="2100494" y="68263"/>
                </a:lnTo>
                <a:lnTo>
                  <a:pt x="2108432" y="128588"/>
                </a:lnTo>
                <a:lnTo>
                  <a:pt x="2119544" y="180975"/>
                </a:lnTo>
                <a:lnTo>
                  <a:pt x="2133832" y="227013"/>
                </a:lnTo>
                <a:lnTo>
                  <a:pt x="2149707" y="268288"/>
                </a:lnTo>
                <a:lnTo>
                  <a:pt x="2168757" y="304800"/>
                </a:lnTo>
                <a:lnTo>
                  <a:pt x="2187807" y="342900"/>
                </a:lnTo>
                <a:lnTo>
                  <a:pt x="2206857" y="381000"/>
                </a:lnTo>
                <a:lnTo>
                  <a:pt x="2222732" y="417513"/>
                </a:lnTo>
                <a:lnTo>
                  <a:pt x="2238607" y="458788"/>
                </a:lnTo>
                <a:lnTo>
                  <a:pt x="2254482" y="504825"/>
                </a:lnTo>
                <a:lnTo>
                  <a:pt x="2265594" y="557213"/>
                </a:lnTo>
                <a:lnTo>
                  <a:pt x="2271944" y="617538"/>
                </a:lnTo>
                <a:lnTo>
                  <a:pt x="2275119" y="685800"/>
                </a:lnTo>
                <a:lnTo>
                  <a:pt x="2271944" y="754063"/>
                </a:lnTo>
                <a:lnTo>
                  <a:pt x="2265594" y="814388"/>
                </a:lnTo>
                <a:lnTo>
                  <a:pt x="2254482" y="866775"/>
                </a:lnTo>
                <a:lnTo>
                  <a:pt x="2238607" y="912813"/>
                </a:lnTo>
                <a:lnTo>
                  <a:pt x="2222732" y="954088"/>
                </a:lnTo>
                <a:lnTo>
                  <a:pt x="2206857" y="990600"/>
                </a:lnTo>
                <a:lnTo>
                  <a:pt x="2187807" y="1028700"/>
                </a:lnTo>
                <a:lnTo>
                  <a:pt x="2168757" y="1066800"/>
                </a:lnTo>
                <a:lnTo>
                  <a:pt x="2149707" y="1103313"/>
                </a:lnTo>
                <a:lnTo>
                  <a:pt x="2133832" y="1144588"/>
                </a:lnTo>
                <a:lnTo>
                  <a:pt x="2119544" y="1190625"/>
                </a:lnTo>
                <a:lnTo>
                  <a:pt x="2108432" y="1243013"/>
                </a:lnTo>
                <a:lnTo>
                  <a:pt x="2100494" y="1303338"/>
                </a:lnTo>
                <a:lnTo>
                  <a:pt x="2098907" y="1371600"/>
                </a:lnTo>
                <a:lnTo>
                  <a:pt x="2100494" y="1439863"/>
                </a:lnTo>
                <a:lnTo>
                  <a:pt x="2108432" y="1500188"/>
                </a:lnTo>
                <a:lnTo>
                  <a:pt x="2119544" y="1552575"/>
                </a:lnTo>
                <a:lnTo>
                  <a:pt x="2133832" y="1598613"/>
                </a:lnTo>
                <a:lnTo>
                  <a:pt x="2149707" y="1639888"/>
                </a:lnTo>
                <a:lnTo>
                  <a:pt x="2168757" y="1676400"/>
                </a:lnTo>
                <a:lnTo>
                  <a:pt x="2187807" y="1714500"/>
                </a:lnTo>
                <a:lnTo>
                  <a:pt x="2206857" y="1752600"/>
                </a:lnTo>
                <a:lnTo>
                  <a:pt x="2222732" y="1789113"/>
                </a:lnTo>
                <a:lnTo>
                  <a:pt x="2238607" y="1830388"/>
                </a:lnTo>
                <a:lnTo>
                  <a:pt x="2254482" y="1876425"/>
                </a:lnTo>
                <a:lnTo>
                  <a:pt x="2265594" y="1928813"/>
                </a:lnTo>
                <a:lnTo>
                  <a:pt x="2271944" y="1989138"/>
                </a:lnTo>
                <a:lnTo>
                  <a:pt x="2275119" y="2057400"/>
                </a:lnTo>
                <a:lnTo>
                  <a:pt x="2271944" y="2125663"/>
                </a:lnTo>
                <a:lnTo>
                  <a:pt x="2265594" y="2185988"/>
                </a:lnTo>
                <a:lnTo>
                  <a:pt x="2254482" y="2238375"/>
                </a:lnTo>
                <a:lnTo>
                  <a:pt x="2238607" y="2284413"/>
                </a:lnTo>
                <a:lnTo>
                  <a:pt x="2222732" y="2325688"/>
                </a:lnTo>
                <a:lnTo>
                  <a:pt x="2206857" y="2362200"/>
                </a:lnTo>
                <a:lnTo>
                  <a:pt x="2187807" y="2400300"/>
                </a:lnTo>
                <a:lnTo>
                  <a:pt x="2168757" y="2438400"/>
                </a:lnTo>
                <a:lnTo>
                  <a:pt x="2149707" y="2474913"/>
                </a:lnTo>
                <a:lnTo>
                  <a:pt x="2133832" y="2516188"/>
                </a:lnTo>
                <a:lnTo>
                  <a:pt x="2119544" y="2562225"/>
                </a:lnTo>
                <a:lnTo>
                  <a:pt x="2108432" y="2614613"/>
                </a:lnTo>
                <a:lnTo>
                  <a:pt x="2100494" y="2674938"/>
                </a:lnTo>
                <a:lnTo>
                  <a:pt x="2098907" y="2743200"/>
                </a:lnTo>
                <a:lnTo>
                  <a:pt x="2100494" y="2811463"/>
                </a:lnTo>
                <a:lnTo>
                  <a:pt x="2108432" y="2871788"/>
                </a:lnTo>
                <a:lnTo>
                  <a:pt x="2119544" y="2924175"/>
                </a:lnTo>
                <a:lnTo>
                  <a:pt x="2133832" y="2970213"/>
                </a:lnTo>
                <a:lnTo>
                  <a:pt x="2149707" y="3011488"/>
                </a:lnTo>
                <a:lnTo>
                  <a:pt x="2168757" y="3048000"/>
                </a:lnTo>
                <a:lnTo>
                  <a:pt x="2187807" y="3086100"/>
                </a:lnTo>
                <a:lnTo>
                  <a:pt x="2206857" y="3124200"/>
                </a:lnTo>
                <a:lnTo>
                  <a:pt x="2222732" y="3160713"/>
                </a:lnTo>
                <a:lnTo>
                  <a:pt x="2238607" y="3201988"/>
                </a:lnTo>
                <a:lnTo>
                  <a:pt x="2254482" y="3248025"/>
                </a:lnTo>
                <a:lnTo>
                  <a:pt x="2265594" y="3300413"/>
                </a:lnTo>
                <a:lnTo>
                  <a:pt x="2271944" y="3360738"/>
                </a:lnTo>
                <a:lnTo>
                  <a:pt x="2275119" y="3427413"/>
                </a:lnTo>
                <a:lnTo>
                  <a:pt x="2271944" y="3497263"/>
                </a:lnTo>
                <a:lnTo>
                  <a:pt x="2265594" y="3557588"/>
                </a:lnTo>
                <a:lnTo>
                  <a:pt x="2254482" y="3609975"/>
                </a:lnTo>
                <a:lnTo>
                  <a:pt x="2238607" y="3656013"/>
                </a:lnTo>
                <a:lnTo>
                  <a:pt x="2222732" y="3697288"/>
                </a:lnTo>
                <a:lnTo>
                  <a:pt x="2206857" y="3733800"/>
                </a:lnTo>
                <a:lnTo>
                  <a:pt x="2187807" y="3771900"/>
                </a:lnTo>
                <a:lnTo>
                  <a:pt x="2168757" y="3810000"/>
                </a:lnTo>
                <a:lnTo>
                  <a:pt x="2149707" y="3846513"/>
                </a:lnTo>
                <a:lnTo>
                  <a:pt x="2133832" y="3887788"/>
                </a:lnTo>
                <a:lnTo>
                  <a:pt x="2119544" y="3933825"/>
                </a:lnTo>
                <a:lnTo>
                  <a:pt x="2108432" y="3986213"/>
                </a:lnTo>
                <a:lnTo>
                  <a:pt x="2100494" y="4046538"/>
                </a:lnTo>
                <a:lnTo>
                  <a:pt x="2098907" y="4114800"/>
                </a:lnTo>
                <a:lnTo>
                  <a:pt x="2100494" y="4183063"/>
                </a:lnTo>
                <a:lnTo>
                  <a:pt x="2108432" y="4243388"/>
                </a:lnTo>
                <a:lnTo>
                  <a:pt x="2119544" y="4295775"/>
                </a:lnTo>
                <a:lnTo>
                  <a:pt x="2133832" y="4341813"/>
                </a:lnTo>
                <a:lnTo>
                  <a:pt x="2149707" y="4383088"/>
                </a:lnTo>
                <a:lnTo>
                  <a:pt x="2168757" y="4419600"/>
                </a:lnTo>
                <a:lnTo>
                  <a:pt x="2206857" y="4495800"/>
                </a:lnTo>
                <a:lnTo>
                  <a:pt x="2222732" y="4532313"/>
                </a:lnTo>
                <a:lnTo>
                  <a:pt x="2238607" y="4573588"/>
                </a:lnTo>
                <a:lnTo>
                  <a:pt x="2254482" y="4619625"/>
                </a:lnTo>
                <a:lnTo>
                  <a:pt x="2265594" y="4672013"/>
                </a:lnTo>
                <a:lnTo>
                  <a:pt x="2271944" y="4732338"/>
                </a:lnTo>
                <a:lnTo>
                  <a:pt x="2275119" y="4800600"/>
                </a:lnTo>
                <a:lnTo>
                  <a:pt x="2271944" y="4868863"/>
                </a:lnTo>
                <a:lnTo>
                  <a:pt x="2265594" y="4929188"/>
                </a:lnTo>
                <a:lnTo>
                  <a:pt x="2254482" y="4981575"/>
                </a:lnTo>
                <a:lnTo>
                  <a:pt x="2238607" y="5027613"/>
                </a:lnTo>
                <a:lnTo>
                  <a:pt x="2222732" y="5068888"/>
                </a:lnTo>
                <a:lnTo>
                  <a:pt x="2206857" y="5105400"/>
                </a:lnTo>
                <a:lnTo>
                  <a:pt x="2187807" y="5143500"/>
                </a:lnTo>
                <a:lnTo>
                  <a:pt x="2168757" y="5181600"/>
                </a:lnTo>
                <a:lnTo>
                  <a:pt x="2149707" y="5218113"/>
                </a:lnTo>
                <a:lnTo>
                  <a:pt x="2133832" y="5259388"/>
                </a:lnTo>
                <a:lnTo>
                  <a:pt x="2119544" y="5305425"/>
                </a:lnTo>
                <a:lnTo>
                  <a:pt x="2108432" y="5357813"/>
                </a:lnTo>
                <a:lnTo>
                  <a:pt x="2100494" y="5418138"/>
                </a:lnTo>
                <a:lnTo>
                  <a:pt x="2098907" y="5486400"/>
                </a:lnTo>
                <a:lnTo>
                  <a:pt x="2100494" y="5554663"/>
                </a:lnTo>
                <a:lnTo>
                  <a:pt x="2108432" y="5614988"/>
                </a:lnTo>
                <a:lnTo>
                  <a:pt x="2119544" y="5667375"/>
                </a:lnTo>
                <a:lnTo>
                  <a:pt x="2133832" y="5713413"/>
                </a:lnTo>
                <a:lnTo>
                  <a:pt x="2149707" y="5754688"/>
                </a:lnTo>
                <a:lnTo>
                  <a:pt x="2168757" y="5791200"/>
                </a:lnTo>
                <a:lnTo>
                  <a:pt x="2187807" y="5829300"/>
                </a:lnTo>
                <a:lnTo>
                  <a:pt x="2206857" y="5867400"/>
                </a:lnTo>
                <a:lnTo>
                  <a:pt x="2222732" y="5903913"/>
                </a:lnTo>
                <a:lnTo>
                  <a:pt x="2238607" y="5945188"/>
                </a:lnTo>
                <a:lnTo>
                  <a:pt x="2254482" y="5991225"/>
                </a:lnTo>
                <a:lnTo>
                  <a:pt x="2265594" y="6043613"/>
                </a:lnTo>
                <a:lnTo>
                  <a:pt x="2271944" y="6103938"/>
                </a:lnTo>
                <a:lnTo>
                  <a:pt x="2275119" y="6172200"/>
                </a:lnTo>
                <a:lnTo>
                  <a:pt x="2271944" y="6240463"/>
                </a:lnTo>
                <a:lnTo>
                  <a:pt x="2265594" y="6300788"/>
                </a:lnTo>
                <a:lnTo>
                  <a:pt x="2254482" y="6353175"/>
                </a:lnTo>
                <a:lnTo>
                  <a:pt x="2238607" y="6399213"/>
                </a:lnTo>
                <a:lnTo>
                  <a:pt x="2222732" y="6440488"/>
                </a:lnTo>
                <a:lnTo>
                  <a:pt x="2206857" y="6477000"/>
                </a:lnTo>
                <a:lnTo>
                  <a:pt x="2187807" y="6515100"/>
                </a:lnTo>
                <a:lnTo>
                  <a:pt x="2168757" y="6553200"/>
                </a:lnTo>
                <a:lnTo>
                  <a:pt x="2149707" y="6589713"/>
                </a:lnTo>
                <a:lnTo>
                  <a:pt x="2133832" y="6630988"/>
                </a:lnTo>
                <a:lnTo>
                  <a:pt x="2119544" y="6677025"/>
                </a:lnTo>
                <a:lnTo>
                  <a:pt x="2108432" y="6729413"/>
                </a:lnTo>
                <a:lnTo>
                  <a:pt x="2100494" y="6789738"/>
                </a:lnTo>
                <a:lnTo>
                  <a:pt x="2098907" y="6858000"/>
                </a:lnTo>
                <a:lnTo>
                  <a:pt x="1556068" y="6858000"/>
                </a:lnTo>
                <a:lnTo>
                  <a:pt x="1389294" y="6858000"/>
                </a:lnTo>
                <a:lnTo>
                  <a:pt x="0" y="6858000"/>
                </a:lnTo>
                <a:close/>
              </a:path>
            </a:pathLst>
          </a:custGeom>
          <a:solidFill>
            <a:schemeClr val="accent1"/>
          </a:solidFill>
          <a:ln w="0">
            <a:noFill/>
            <a:prstDash val="solid"/>
            <a:round/>
            <a:headEnd/>
            <a:tailEnd/>
          </a:ln>
        </p:spPr>
      </p:sp>
      <p:sp>
        <p:nvSpPr>
          <p:cNvPr id="12" name="Rectangle 11">
            <a:extLst>
              <a:ext uri="{FF2B5EF4-FFF2-40B4-BE49-F238E27FC236}">
                <a16:creationId xmlns:a16="http://schemas.microsoft.com/office/drawing/2014/main" id="{A3AE1F77-1EC8-47BA-A381-B6618A2FC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Marcador de contenido 2">
            <a:extLst>
              <a:ext uri="{FF2B5EF4-FFF2-40B4-BE49-F238E27FC236}">
                <a16:creationId xmlns:a16="http://schemas.microsoft.com/office/drawing/2014/main" id="{78CD4BBA-7EDB-4216-9E7E-96EE5835169F}"/>
              </a:ext>
            </a:extLst>
          </p:cNvPr>
          <p:cNvSpPr>
            <a:spLocks noGrp="1"/>
          </p:cNvSpPr>
          <p:nvPr>
            <p:ph idx="1"/>
          </p:nvPr>
        </p:nvSpPr>
        <p:spPr>
          <a:xfrm>
            <a:off x="2895600" y="2178528"/>
            <a:ext cx="8534400" cy="3701065"/>
          </a:xfrm>
        </p:spPr>
        <p:txBody>
          <a:bodyPr>
            <a:normAutofit/>
          </a:bodyPr>
          <a:lstStyle/>
          <a:p>
            <a:r>
              <a:rPr lang="es-MX" dirty="0">
                <a:latin typeface="Abadi" panose="020B0604020104020204" pitchFamily="34" charset="0"/>
              </a:rPr>
              <a:t>La superficie terrestre se compone principalmente por los océanos, que son grandes masas de agua que cubren gran parte de la Tierra; y los continentes, que son grandes extensiones de tierra separadas entre sí por los océanos.</a:t>
            </a:r>
          </a:p>
          <a:p>
            <a:r>
              <a:rPr lang="es-MX" dirty="0">
                <a:latin typeface="Abadi" panose="020B0604020104020204" pitchFamily="34" charset="0"/>
              </a:rPr>
              <a:t>El continente más extenso es Asia, seguido por América, África, Antártica, Europa y Oceanía, que es el más pequeño. </a:t>
            </a:r>
          </a:p>
          <a:p>
            <a:r>
              <a:rPr lang="es-MX" dirty="0">
                <a:latin typeface="Abadi" panose="020B0604020104020204" pitchFamily="34" charset="0"/>
              </a:rPr>
              <a:t>El océano más extenso es el Pacífico, seguido del Atlántico, el Índico, el Austral y el Ártico, que es el más pequeño. </a:t>
            </a:r>
          </a:p>
          <a:p>
            <a:pPr marL="0" indent="0">
              <a:buNone/>
            </a:pPr>
            <a:endParaRPr lang="es-CL" dirty="0"/>
          </a:p>
        </p:txBody>
      </p:sp>
    </p:spTree>
    <p:extLst>
      <p:ext uri="{BB962C8B-B14F-4D97-AF65-F5344CB8AC3E}">
        <p14:creationId xmlns:p14="http://schemas.microsoft.com/office/powerpoint/2010/main" val="3862747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A1DE0C-4FF1-4846-97CF-0E57D734629A}"/>
              </a:ext>
            </a:extLst>
          </p:cNvPr>
          <p:cNvSpPr>
            <a:spLocks noGrp="1"/>
          </p:cNvSpPr>
          <p:nvPr>
            <p:ph type="title"/>
          </p:nvPr>
        </p:nvSpPr>
        <p:spPr/>
        <p:txBody>
          <a:bodyPr/>
          <a:lstStyle/>
          <a:p>
            <a:r>
              <a:rPr lang="es-CL" dirty="0"/>
              <a:t>¡Ver video!</a:t>
            </a:r>
          </a:p>
        </p:txBody>
      </p:sp>
      <p:pic>
        <p:nvPicPr>
          <p:cNvPr id="4" name="Elementos multimedia en línea 3" title="Los continentes y sus ocￃﾩanos">
            <a:hlinkClick r:id="" action="ppaction://media"/>
            <a:extLst>
              <a:ext uri="{FF2B5EF4-FFF2-40B4-BE49-F238E27FC236}">
                <a16:creationId xmlns:a16="http://schemas.microsoft.com/office/drawing/2014/main" id="{AA2A89CB-6287-4DC9-A751-269D245C6F56}"/>
              </a:ext>
            </a:extLst>
          </p:cNvPr>
          <p:cNvPicPr>
            <a:picLocks noGrp="1" noRot="1" noChangeAspect="1"/>
          </p:cNvPicPr>
          <p:nvPr>
            <p:ph idx="1"/>
            <a:videoFile r:link="rId1"/>
          </p:nvPr>
        </p:nvPicPr>
        <p:blipFill>
          <a:blip r:embed="rId3"/>
          <a:stretch>
            <a:fillRect/>
          </a:stretch>
        </p:blipFill>
        <p:spPr>
          <a:xfrm>
            <a:off x="1251678" y="1014413"/>
            <a:ext cx="9406797" cy="5672137"/>
          </a:xfrm>
          <a:prstGeom prst="rect">
            <a:avLst/>
          </a:prstGeom>
        </p:spPr>
      </p:pic>
    </p:spTree>
    <p:extLst>
      <p:ext uri="{BB962C8B-B14F-4D97-AF65-F5344CB8AC3E}">
        <p14:creationId xmlns:p14="http://schemas.microsoft.com/office/powerpoint/2010/main" val="2386059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3" name="Freeform 6">
            <a:extLst>
              <a:ext uri="{FF2B5EF4-FFF2-40B4-BE49-F238E27FC236}">
                <a16:creationId xmlns:a16="http://schemas.microsoft.com/office/drawing/2014/main" id="{841EFD0D-0D37-447B-B1EA-4F7197EB29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75" name="Rectangle 74">
            <a:extLst>
              <a:ext uri="{FF2B5EF4-FFF2-40B4-BE49-F238E27FC236}">
                <a16:creationId xmlns:a16="http://schemas.microsoft.com/office/drawing/2014/main" id="{5A6DFF24-307B-44B0-93F0-893676F148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 name="Rectangle 76">
            <a:extLst>
              <a:ext uri="{FF2B5EF4-FFF2-40B4-BE49-F238E27FC236}">
                <a16:creationId xmlns:a16="http://schemas.microsoft.com/office/drawing/2014/main" id="{93B3D315-2706-4149-873C-331EDFAFEF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36FBF973-BCEA-4E19-A462-8F2842C2434D}"/>
              </a:ext>
            </a:extLst>
          </p:cNvPr>
          <p:cNvSpPr>
            <a:spLocks noGrp="1"/>
          </p:cNvSpPr>
          <p:nvPr>
            <p:ph type="title"/>
          </p:nvPr>
        </p:nvSpPr>
        <p:spPr>
          <a:xfrm>
            <a:off x="1251678" y="949642"/>
            <a:ext cx="4882422" cy="1492132"/>
          </a:xfrm>
        </p:spPr>
        <p:txBody>
          <a:bodyPr vert="horz" lIns="91440" tIns="45720" rIns="91440" bIns="45720" rtlCol="0" anchor="t">
            <a:normAutofit fontScale="90000"/>
          </a:bodyPr>
          <a:lstStyle/>
          <a:p>
            <a:r>
              <a:rPr lang="en-US" sz="2800" dirty="0">
                <a:latin typeface="Algerian" panose="04020705040A02060702" pitchFamily="82" charset="0"/>
              </a:rPr>
              <a:t>Las líneas de referencia en las representaciones de la Tierra </a:t>
            </a:r>
          </a:p>
        </p:txBody>
      </p:sp>
      <p:sp>
        <p:nvSpPr>
          <p:cNvPr id="79" name="Rectangle 78">
            <a:extLst>
              <a:ext uri="{FF2B5EF4-FFF2-40B4-BE49-F238E27FC236}">
                <a16:creationId xmlns:a16="http://schemas.microsoft.com/office/drawing/2014/main" id="{8D04E398-086D-467C-B390-9F9079FA7A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Marcador de contenido 2">
            <a:extLst>
              <a:ext uri="{FF2B5EF4-FFF2-40B4-BE49-F238E27FC236}">
                <a16:creationId xmlns:a16="http://schemas.microsoft.com/office/drawing/2014/main" id="{1BD689A1-4C96-48DB-9865-84E5FD64437F}"/>
              </a:ext>
            </a:extLst>
          </p:cNvPr>
          <p:cNvSpPr>
            <a:spLocks noGrp="1"/>
          </p:cNvSpPr>
          <p:nvPr>
            <p:ph sz="half" idx="1"/>
          </p:nvPr>
        </p:nvSpPr>
        <p:spPr>
          <a:xfrm>
            <a:off x="1251678" y="2667000"/>
            <a:ext cx="4964065" cy="3212592"/>
          </a:xfrm>
        </p:spPr>
        <p:txBody>
          <a:bodyPr vert="horz" lIns="91440" tIns="45720" rIns="91440" bIns="45720" rtlCol="0">
            <a:normAutofit/>
          </a:bodyPr>
          <a:lstStyle/>
          <a:p>
            <a:r>
              <a:rPr lang="en-US" dirty="0">
                <a:solidFill>
                  <a:schemeClr val="tx1">
                    <a:lumMod val="85000"/>
                    <a:lumOff val="15000"/>
                  </a:schemeClr>
                </a:solidFill>
              </a:rPr>
              <a:t>Los cartógrafos inventaron las líneas imaginarias que aparecen en casi todos los mapas, las cuales se asemejan a las líneas de la cuadrícula que estudiaste en la lección anterior.  Algunas de las líneas imaginarias más importantes de los mapas son: la línea del ecuador, los trópicos y los círculos polares. </a:t>
            </a:r>
          </a:p>
          <a:p>
            <a:pPr marL="0">
              <a:buNone/>
            </a:pPr>
            <a:endParaRPr lang="en-US" dirty="0">
              <a:solidFill>
                <a:schemeClr val="tx1">
                  <a:lumMod val="85000"/>
                  <a:lumOff val="15000"/>
                </a:schemeClr>
              </a:solidFill>
            </a:endParaRPr>
          </a:p>
        </p:txBody>
      </p:sp>
      <p:sp>
        <p:nvSpPr>
          <p:cNvPr id="81" name="Freeform 6">
            <a:extLst>
              <a:ext uri="{FF2B5EF4-FFF2-40B4-BE49-F238E27FC236}">
                <a16:creationId xmlns:a16="http://schemas.microsoft.com/office/drawing/2014/main" id="{20E344BB-E23E-4198-B2C7-8E752C6A95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390140" y="61344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pic>
        <p:nvPicPr>
          <p:cNvPr id="3076" name="Picture 4" descr="El Baúl de la Geografía (Perú y Mundo): LÍNEAS IMAGINARIAS DE LA ...">
            <a:extLst>
              <a:ext uri="{FF2B5EF4-FFF2-40B4-BE49-F238E27FC236}">
                <a16:creationId xmlns:a16="http://schemas.microsoft.com/office/drawing/2014/main" id="{D17F6129-E285-4CEB-964A-F434AC0CDA99}"/>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6416922" y="613446"/>
            <a:ext cx="5491613" cy="52661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6852864"/>
      </p:ext>
    </p:extLst>
  </p:cSld>
  <p:clrMapOvr>
    <a:masterClrMapping/>
  </p:clrMapOvr>
</p:sld>
</file>

<file path=ppt/theme/theme1.xml><?xml version="1.0" encoding="utf-8"?>
<a:theme xmlns:a="http://schemas.openxmlformats.org/drawingml/2006/main" name="Distintivo">
  <a:themeElements>
    <a:clrScheme name="Distintivo">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Distintivo">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stintivo">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otalTime>87</TotalTime>
  <Words>959</Words>
  <Application>Microsoft Office PowerPoint</Application>
  <PresentationFormat>Panorámica</PresentationFormat>
  <Paragraphs>39</Paragraphs>
  <Slides>17</Slides>
  <Notes>0</Notes>
  <HiddenSlides>0</HiddenSlides>
  <MMClips>3</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17</vt:i4>
      </vt:variant>
    </vt:vector>
  </HeadingPairs>
  <TitlesOfParts>
    <vt:vector size="24" baseType="lpstr">
      <vt:lpstr>Abadi</vt:lpstr>
      <vt:lpstr>Algerian</vt:lpstr>
      <vt:lpstr>Arial</vt:lpstr>
      <vt:lpstr>Calibri</vt:lpstr>
      <vt:lpstr>Gill Sans MT</vt:lpstr>
      <vt:lpstr>Impact</vt:lpstr>
      <vt:lpstr>Distintivo</vt:lpstr>
      <vt:lpstr>¿Cómo nos ubicamos en el planeta?  asignatura: historia, geografía y ciencias sociales. terceros básicos profesora: claudia lillo Alaniz</vt:lpstr>
      <vt:lpstr>¿Qué vamos a aprender?</vt:lpstr>
      <vt:lpstr>¿qué debemos aprender?</vt:lpstr>
      <vt:lpstr>Presentación de PowerPoint</vt:lpstr>
      <vt:lpstr>¿Qué uso tienen las líneas de la cuadrícula? </vt:lpstr>
      <vt:lpstr>Rosa de los vientos</vt:lpstr>
      <vt:lpstr>CONTINENTES Y OCÉANOS</vt:lpstr>
      <vt:lpstr>¡Ver video!</vt:lpstr>
      <vt:lpstr>Las líneas de referencia en las representaciones de la Tierra </vt:lpstr>
      <vt:lpstr>LÍNEA DEL ECUador y hemisferios norte y sur.</vt:lpstr>
      <vt:lpstr>MERIDIANO DE GREENWICH</vt:lpstr>
      <vt:lpstr>PARALELOS Y MERIDIANOS</vt:lpstr>
      <vt:lpstr>¡VER VIDEO!</vt:lpstr>
      <vt:lpstr>Las zonas climáticas    </vt:lpstr>
      <vt:lpstr>Zonas climáticas</vt:lpstr>
      <vt:lpstr>Zonas climáticas</vt:lpstr>
      <vt:lpstr>Fin de la primera lección de la unidad 1  para que puedas apoyar el contenido tratado en está primera parte de la unidad, debes realizar algunas actividades del texto escolar. las primeras semanas de clases en el colegio, fueron realizadas las actividades de las páginas 22,23 24,25.  Te invito a terminar las páginas 26,27,28 y 29 .Luego, vas reforzando con las actividades de las páginas 32 y 33. finalmente cuando tengas tiempo realiza las páginas 37 y 38.  En un próximo ppt Agregaré las zonas climáticas y sus paisajes . además revisaremos juntos las guías 1, 2 y 3.   Recuerda que a través de mi correo: claudialillostmf@Gmail.com puedes hacer las consultas que necesites.  Saludos para ti y tu familia, esperando que se encuentren todos bien.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¿Cómo nos ubicamos en el planeta?                        Profesora:  Claudia Lillo</dc:title>
  <dc:creator>ignacia bustos</dc:creator>
  <cp:lastModifiedBy>ignacia bustos</cp:lastModifiedBy>
  <cp:revision>11</cp:revision>
  <dcterms:created xsi:type="dcterms:W3CDTF">2020-04-27T01:48:03Z</dcterms:created>
  <dcterms:modified xsi:type="dcterms:W3CDTF">2020-04-27T03:24:32Z</dcterms:modified>
</cp:coreProperties>
</file>